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4"/>
    <p:sldMasterId id="2147483659" r:id="rId5"/>
  </p:sldMasterIdLst>
  <p:notesMasterIdLst>
    <p:notesMasterId r:id="rId20"/>
  </p:notesMasterIdLst>
  <p:sldIdLst>
    <p:sldId id="423" r:id="rId6"/>
    <p:sldId id="430" r:id="rId7"/>
    <p:sldId id="411" r:id="rId8"/>
    <p:sldId id="413" r:id="rId9"/>
    <p:sldId id="426" r:id="rId10"/>
    <p:sldId id="422" r:id="rId11"/>
    <p:sldId id="399" r:id="rId12"/>
    <p:sldId id="428" r:id="rId13"/>
    <p:sldId id="429" r:id="rId14"/>
    <p:sldId id="404" r:id="rId15"/>
    <p:sldId id="421" r:id="rId16"/>
    <p:sldId id="396" r:id="rId17"/>
    <p:sldId id="417" r:id="rId18"/>
    <p:sldId id="398" r:id="rId19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B23"/>
    <a:srgbClr val="01ACE8"/>
    <a:srgbClr val="FFDF4F"/>
    <a:srgbClr val="4789BF"/>
    <a:srgbClr val="00B8BE"/>
    <a:srgbClr val="00ABE6"/>
    <a:srgbClr val="FFA71A"/>
    <a:srgbClr val="0069AD"/>
    <a:srgbClr val="DE3C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92" autoAdjust="0"/>
    <p:restoredTop sz="95768" autoAdjust="0"/>
  </p:normalViewPr>
  <p:slideViewPr>
    <p:cSldViewPr>
      <p:cViewPr varScale="1">
        <p:scale>
          <a:sx n="98" d="100"/>
          <a:sy n="98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0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324BC2-BF5D-41C7-8370-EFA567C9ED51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5D958DB-1B53-4DAC-839E-D51D04B1C280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Гос. сектор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CE4B7F3B-2A81-446A-94B3-466B783B092C}" type="parTrans" cxnId="{AFBC89A2-73EA-4A1C-8BB3-501BEB9B637A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416B941C-06BD-4E05-9652-6F2B5608F5C9}" type="sibTrans" cxnId="{AFBC89A2-73EA-4A1C-8BB3-501BEB9B637A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55A540F5-903A-4B65-8A5C-A40EC0BF05E9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ФСО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0BD1D4A-8EA7-4BF3-A4DC-F47FD7B2592B}" type="parTrans" cxnId="{35AA0932-1B58-4CB1-8EC3-52101AB69674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04D08883-060E-4313-B8D8-BAA07B77D0A8}" type="sibTrans" cxnId="{35AA0932-1B58-4CB1-8EC3-52101AB69674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347F0228-E22F-4D68-A208-EF89593A7263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Электронное правительство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781CA3AF-4079-4005-8468-2144B99CD125}" type="parTrans" cxnId="{CC88E320-FEF6-4A12-8479-3FCA382FEA6F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8FC6B313-40CD-49A2-93F9-EEB35274336A}" type="sibTrans" cxnId="{CC88E320-FEF6-4A12-8479-3FCA382FEA6F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AFF5CF3D-6DEA-41EB-8152-93FF5D98D464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Банковский сектор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493A3E08-107C-4E93-83FD-5DA5C920EC5A}" type="parTrans" cxnId="{436CE755-7FA5-4DCA-9CAE-61A407CF052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D908CEB0-6F66-4227-B6D0-820BA4D96CD0}" type="sibTrans" cxnId="{436CE755-7FA5-4DCA-9CAE-61A407CF052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A3D4B1F0-6D5E-4312-B69B-CC1728C5A67A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Сбербанк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1A6319A-B4B0-4DEC-81F2-B0C3C4D45C12}" type="parTrans" cxnId="{546976FE-271E-4613-B4AA-B70279322BC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732A18C0-2F23-44A4-AA63-6F541586BA85}" type="sibTrans" cxnId="{546976FE-271E-4613-B4AA-B70279322BC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CD0F4D58-E1EF-4591-BCA7-2863496D31B4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Корпоративный сектор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B40E4259-ED47-4260-A479-C7F9278FACAF}" type="parTrans" cxnId="{74B866C2-7AD4-4118-91D4-74E4ADBE92A3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A66D690D-9666-4BF0-9ECE-35A35C029609}" type="sibTrans" cxnId="{74B866C2-7AD4-4118-91D4-74E4ADBE92A3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4726BC8E-8F74-4A1F-96C3-8FA4108AB592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Евросеть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217562A-A32F-4FC3-AA87-C9231FB7FF48}" type="parTrans" cxnId="{73739143-F48A-4659-867E-C48DCCB96493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BBFD64F7-BEAB-4E41-B65C-9B0BB7840E50}" type="sibTrans" cxnId="{73739143-F48A-4659-867E-C48DCCB96493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D5C37FF8-C008-460A-B860-6332137B5E0C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en-US" sz="1800" dirty="0" smtClean="0">
              <a:latin typeface="Arial" pitchFamily="34" charset="0"/>
              <a:cs typeface="Arial" pitchFamily="34" charset="0"/>
            </a:rPr>
            <a:t>QIWI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D4F8A2AF-71FA-4991-8F91-F60F83A1487C}" type="parTrans" cxnId="{AB6C5AB7-D71A-4B88-A684-FEA22779B804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8AD92C29-DB06-4E4F-A5D8-D0FD3CA3DA44}" type="sibTrans" cxnId="{AB6C5AB7-D71A-4B88-A684-FEA22779B804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6D38917A-18F2-44F8-B66F-8C4D2DE02C53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Почта России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1961FDC9-7101-4B72-AE68-81EDE1CB7922}" type="parTrans" cxnId="{3EFC4CA3-5E23-4C6A-B575-08FAEDEA4CC5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E0E949EE-3021-4C45-B4D3-4C759EFCD743}" type="sibTrans" cxnId="{3EFC4CA3-5E23-4C6A-B575-08FAEDEA4CC5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7616DB6B-CD76-4139-9832-3728F0DFA42B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СКБ-Банк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778497F0-A1E9-4BF0-AF89-8D46C046B04B}" type="parTrans" cxnId="{0DE5DAED-4B82-4070-AA0F-DAFD1A075B3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DAC55A2C-1810-4E34-8007-798F9D4F172C}" type="sibTrans" cxnId="{0DE5DAED-4B82-4070-AA0F-DAFD1A075B3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D0D761F0-1F2B-4AF9-B371-29B357851213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dirty="0" err="1" smtClean="0">
              <a:latin typeface="Arial" pitchFamily="34" charset="0"/>
              <a:cs typeface="Arial" pitchFamily="34" charset="0"/>
            </a:rPr>
            <a:t>УралТрансбанк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420FE1B4-5D85-4E31-85EC-7F2D73C4164B}" type="parTrans" cxnId="{12A37AD6-ED1B-4BF2-9E89-6D889D89A291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00EB4289-5698-465B-9998-7D59108C5F8F}" type="sibTrans" cxnId="{12A37AD6-ED1B-4BF2-9E89-6D889D89A291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A9DFEFCB-F620-4F3E-AD4E-4801FCBA1103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dirty="0" err="1" smtClean="0">
              <a:latin typeface="Arial" pitchFamily="34" charset="0"/>
              <a:cs typeface="Arial" pitchFamily="34" charset="0"/>
            </a:rPr>
            <a:t>Роскомнадзор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CCB15F09-A70B-4C16-B278-65FC687AD205}" type="parTrans" cxnId="{641073EA-C759-4340-909D-C2A6CC32AF5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043505F7-A03F-4FB3-8CCD-13774D919DE9}" type="sibTrans" cxnId="{641073EA-C759-4340-909D-C2A6CC32AF59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C37815B5-F449-4868-9BA7-0C8DE324A707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ВТБ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8933464D-97B3-4214-A78E-1B078F279CA6}" type="parTrans" cxnId="{7113B268-9651-4C31-8087-70347BB8AAFB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7D31650E-8333-4C7B-A142-A46005EEA8A6}" type="sibTrans" cxnId="{7113B268-9651-4C31-8087-70347BB8AAFB}">
      <dgm:prSet/>
      <dgm:spPr/>
      <dgm:t>
        <a:bodyPr/>
        <a:lstStyle/>
        <a:p>
          <a:endParaRPr lang="ru-RU" sz="1800">
            <a:latin typeface="Arial" pitchFamily="34" charset="0"/>
            <a:cs typeface="Arial" pitchFamily="34" charset="0"/>
          </a:endParaRPr>
        </a:p>
      </dgm:t>
    </dgm:pt>
    <dgm:pt modelId="{2D0516C4-0894-4647-A92B-12869DE251D6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ru-RU" sz="1800" dirty="0" err="1" smtClean="0">
              <a:latin typeface="Arial" pitchFamily="34" charset="0"/>
              <a:cs typeface="Arial" pitchFamily="34" charset="0"/>
            </a:rPr>
            <a:t>Мвидео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04428CB-2731-4C1C-A0D9-EEF02B8EAF39}" type="parTrans" cxnId="{2AB4CBEF-DAAC-4E7B-B99A-8C28AF9B45D3}">
      <dgm:prSet/>
      <dgm:spPr/>
      <dgm:t>
        <a:bodyPr/>
        <a:lstStyle/>
        <a:p>
          <a:endParaRPr lang="ru-RU"/>
        </a:p>
      </dgm:t>
    </dgm:pt>
    <dgm:pt modelId="{2C21A27D-43B9-42E8-A9AA-FE7B6A0BB67A}" type="sibTrans" cxnId="{2AB4CBEF-DAAC-4E7B-B99A-8C28AF9B45D3}">
      <dgm:prSet/>
      <dgm:spPr/>
      <dgm:t>
        <a:bodyPr/>
        <a:lstStyle/>
        <a:p>
          <a:endParaRPr lang="ru-RU"/>
        </a:p>
      </dgm:t>
    </dgm:pt>
    <dgm:pt modelId="{38DC84C7-38EB-4191-A963-29CE87B933A1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ВГТРК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4D142B6-ECD6-4CF2-B20F-9B8BCA1934B7}" type="parTrans" cxnId="{884B182F-13A5-47BC-9FC0-8A9F5FC88BFF}">
      <dgm:prSet/>
      <dgm:spPr/>
      <dgm:t>
        <a:bodyPr/>
        <a:lstStyle/>
        <a:p>
          <a:endParaRPr lang="ru-RU"/>
        </a:p>
      </dgm:t>
    </dgm:pt>
    <dgm:pt modelId="{37183172-1BC8-4D41-B740-E8F018FF0BC9}" type="sibTrans" cxnId="{884B182F-13A5-47BC-9FC0-8A9F5FC88BFF}">
      <dgm:prSet/>
      <dgm:spPr/>
      <dgm:t>
        <a:bodyPr/>
        <a:lstStyle/>
        <a:p>
          <a:endParaRPr lang="ru-RU"/>
        </a:p>
      </dgm:t>
    </dgm:pt>
    <dgm:pt modelId="{6397C937-0A21-4A7E-909F-9EED71E49D10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СКБ-контур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27D40D4B-D476-4968-BE77-BD71923E668A}" type="parTrans" cxnId="{5A970318-DAFC-4483-B89F-F753DEC3F166}">
      <dgm:prSet/>
      <dgm:spPr/>
      <dgm:t>
        <a:bodyPr/>
        <a:lstStyle/>
        <a:p>
          <a:endParaRPr lang="ru-RU"/>
        </a:p>
      </dgm:t>
    </dgm:pt>
    <dgm:pt modelId="{10853E4E-5166-41EC-AC8D-6671446D4603}" type="sibTrans" cxnId="{5A970318-DAFC-4483-B89F-F753DEC3F166}">
      <dgm:prSet/>
      <dgm:spPr/>
      <dgm:t>
        <a:bodyPr/>
        <a:lstStyle/>
        <a:p>
          <a:endParaRPr lang="ru-RU"/>
        </a:p>
      </dgm:t>
    </dgm:pt>
    <dgm:pt modelId="{F93F92E9-714B-45DB-A1B4-C8AC5B968891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dirty="0" err="1" smtClean="0">
              <a:latin typeface="Arial" pitchFamily="34" charset="0"/>
              <a:cs typeface="Arial" pitchFamily="34" charset="0"/>
            </a:rPr>
            <a:t>Альфабанк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CEDB54E-078D-4090-913F-AADC01239EEA}" type="parTrans" cxnId="{155B4E8C-7420-4A00-A737-AE6836C95D72}">
      <dgm:prSet/>
      <dgm:spPr/>
      <dgm:t>
        <a:bodyPr/>
        <a:lstStyle/>
        <a:p>
          <a:endParaRPr lang="ru-RU"/>
        </a:p>
      </dgm:t>
    </dgm:pt>
    <dgm:pt modelId="{28C03942-773B-427D-B205-495068D7D15B}" type="sibTrans" cxnId="{155B4E8C-7420-4A00-A737-AE6836C95D72}">
      <dgm:prSet/>
      <dgm:spPr/>
      <dgm:t>
        <a:bodyPr/>
        <a:lstStyle/>
        <a:p>
          <a:endParaRPr lang="ru-RU"/>
        </a:p>
      </dgm:t>
    </dgm:pt>
    <dgm:pt modelId="{CE281D57-7EB6-41DF-9461-A433BD28F08A}">
      <dgm:prSet phldrT="[Текст]" custT="1"/>
      <dgm:spPr>
        <a:gradFill rotWithShape="0">
          <a:gsLst>
            <a:gs pos="0">
              <a:srgbClr val="00B0F0"/>
            </a:gs>
            <a:gs pos="100000">
              <a:srgbClr val="6DCFF6"/>
            </a:gs>
          </a:gsLst>
          <a:lin ang="5400000" scaled="0"/>
        </a:gradFill>
      </dgm:spPr>
      <dgm:t>
        <a:bodyPr/>
        <a:lstStyle/>
        <a:p>
          <a:r>
            <a:rPr lang="ru-RU" sz="1800" dirty="0" err="1" smtClean="0">
              <a:latin typeface="Arial" pitchFamily="34" charset="0"/>
              <a:cs typeface="Arial" pitchFamily="34" charset="0"/>
            </a:rPr>
            <a:t>Сургутнефтегазбанк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BC277D65-4C15-47FD-A9B1-F60B82107499}" type="parTrans" cxnId="{9A8ECE9E-E410-45D6-801F-B2199CD32A2C}">
      <dgm:prSet/>
      <dgm:spPr/>
      <dgm:t>
        <a:bodyPr/>
        <a:lstStyle/>
        <a:p>
          <a:endParaRPr lang="ru-RU"/>
        </a:p>
      </dgm:t>
    </dgm:pt>
    <dgm:pt modelId="{578E7EA1-ED00-42DD-ADEE-4F171D2BC8A3}" type="sibTrans" cxnId="{9A8ECE9E-E410-45D6-801F-B2199CD32A2C}">
      <dgm:prSet/>
      <dgm:spPr/>
      <dgm:t>
        <a:bodyPr/>
        <a:lstStyle/>
        <a:p>
          <a:endParaRPr lang="ru-RU"/>
        </a:p>
      </dgm:t>
    </dgm:pt>
    <dgm:pt modelId="{8CFF531C-EF3D-444D-8C87-68EFC0B93B24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Департамент информатизации Тюменской области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27AAB61C-B923-408A-9E28-8F538C2A6F7F}" type="parTrans" cxnId="{11AB4620-CE32-4774-8B17-7C6AE4B05EEA}">
      <dgm:prSet/>
      <dgm:spPr/>
      <dgm:t>
        <a:bodyPr/>
        <a:lstStyle/>
        <a:p>
          <a:endParaRPr lang="ru-RU"/>
        </a:p>
      </dgm:t>
    </dgm:pt>
    <dgm:pt modelId="{17B49905-937E-40C1-85BC-C2B3CA2DE0DF}" type="sibTrans" cxnId="{11AB4620-CE32-4774-8B17-7C6AE4B05EEA}">
      <dgm:prSet/>
      <dgm:spPr/>
      <dgm:t>
        <a:bodyPr/>
        <a:lstStyle/>
        <a:p>
          <a:endParaRPr lang="ru-RU"/>
        </a:p>
      </dgm:t>
    </dgm:pt>
    <dgm:pt modelId="{C688FDBF-FCD5-41D0-BE3A-499BFA94BD62}">
      <dgm:prSet phldrT="[Текст]" custT="1"/>
      <dgm:spPr>
        <a:gradFill rotWithShape="0">
          <a:gsLst>
            <a:gs pos="0">
              <a:srgbClr val="99DEF9"/>
            </a:gs>
            <a:gs pos="100000">
              <a:srgbClr val="99DEF9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Государственные услуги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589AD059-36FC-4BD8-8734-9E09B7D5CB19}" type="parTrans" cxnId="{4A957D9D-387B-4A10-8C07-FA981F78CF60}">
      <dgm:prSet/>
      <dgm:spPr/>
      <dgm:t>
        <a:bodyPr/>
        <a:lstStyle/>
        <a:p>
          <a:endParaRPr lang="ru-RU"/>
        </a:p>
      </dgm:t>
    </dgm:pt>
    <dgm:pt modelId="{1E18CCE9-8484-472A-9A23-9D94A85B97A4}" type="sibTrans" cxnId="{4A957D9D-387B-4A10-8C07-FA981F78CF60}">
      <dgm:prSet/>
      <dgm:spPr/>
      <dgm:t>
        <a:bodyPr/>
        <a:lstStyle/>
        <a:p>
          <a:endParaRPr lang="ru-RU"/>
        </a:p>
      </dgm:t>
    </dgm:pt>
    <dgm:pt modelId="{413722A7-CFA3-412E-BDAC-B66DBE022C05}">
      <dgm:prSet phldrT="[Текст]" custT="1"/>
      <dgm:spPr>
        <a:gradFill rotWithShape="0">
          <a:gsLst>
            <a:gs pos="0">
              <a:srgbClr val="0070C0"/>
            </a:gs>
            <a:gs pos="100000">
              <a:srgbClr val="00AAE7"/>
            </a:gs>
          </a:gsLst>
          <a:lin ang="5400000" scaled="0"/>
        </a:gra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Вычислительный центр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07E0995D-13EF-4A42-9A59-6C329233A4DF}" type="parTrans" cxnId="{DF2E54AC-BDC4-4923-A0F7-913973938D16}">
      <dgm:prSet/>
      <dgm:spPr/>
      <dgm:t>
        <a:bodyPr/>
        <a:lstStyle/>
        <a:p>
          <a:endParaRPr lang="ru-RU"/>
        </a:p>
      </dgm:t>
    </dgm:pt>
    <dgm:pt modelId="{EC887A60-0611-44E4-9B79-45CD83077093}" type="sibTrans" cxnId="{DF2E54AC-BDC4-4923-A0F7-913973938D16}">
      <dgm:prSet/>
      <dgm:spPr/>
      <dgm:t>
        <a:bodyPr/>
        <a:lstStyle/>
        <a:p>
          <a:endParaRPr lang="ru-RU"/>
        </a:p>
      </dgm:t>
    </dgm:pt>
    <dgm:pt modelId="{54A18155-A899-4816-80EF-06CA4B058D8B}" type="pres">
      <dgm:prSet presAssocID="{39324BC2-BF5D-41C7-8370-EFA567C9ED5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C86BC7-4358-4A5E-814A-C488ABCD96C8}" type="pres">
      <dgm:prSet presAssocID="{25D958DB-1B53-4DAC-839E-D51D04B1C280}" presName="node" presStyleLbl="node1" presStyleIdx="0" presStyleCnt="3" custLinFactNeighborX="24920" custLinFactNeighborY="-3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A2FE33-A897-40A7-B853-9042A95E35A7}" type="pres">
      <dgm:prSet presAssocID="{416B941C-06BD-4E05-9652-6F2B5608F5C9}" presName="sibTrans" presStyleCnt="0"/>
      <dgm:spPr/>
    </dgm:pt>
    <dgm:pt modelId="{1903FE36-5C7B-4CAA-A9E7-62AFFE4C5D5F}" type="pres">
      <dgm:prSet presAssocID="{AFF5CF3D-6DEA-41EB-8152-93FF5D98D46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9768E-1282-44BB-BE8C-0970DE9420A9}" type="pres">
      <dgm:prSet presAssocID="{D908CEB0-6F66-4227-B6D0-820BA4D96CD0}" presName="sibTrans" presStyleCnt="0"/>
      <dgm:spPr/>
    </dgm:pt>
    <dgm:pt modelId="{C224BA5C-9034-4B36-B566-AC310999D75D}" type="pres">
      <dgm:prSet presAssocID="{CD0F4D58-E1EF-4591-BCA7-2863496D31B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3557EA-443F-4694-8B90-E4A28EE9C498}" type="presOf" srcId="{38DC84C7-38EB-4191-A963-29CE87B933A1}" destId="{C224BA5C-9034-4B36-B566-AC310999D75D}" srcOrd="0" destOrd="4" presId="urn:microsoft.com/office/officeart/2005/8/layout/hList6"/>
    <dgm:cxn modelId="{129C906B-F2CD-440E-A90D-1C6F072BB8A2}" type="presOf" srcId="{347F0228-E22F-4D68-A208-EF89593A7263}" destId="{BAC86BC7-4358-4A5E-814A-C488ABCD96C8}" srcOrd="0" destOrd="2" presId="urn:microsoft.com/office/officeart/2005/8/layout/hList6"/>
    <dgm:cxn modelId="{74B866C2-7AD4-4118-91D4-74E4ADBE92A3}" srcId="{39324BC2-BF5D-41C7-8370-EFA567C9ED51}" destId="{CD0F4D58-E1EF-4591-BCA7-2863496D31B4}" srcOrd="2" destOrd="0" parTransId="{B40E4259-ED47-4260-A479-C7F9278FACAF}" sibTransId="{A66D690D-9666-4BF0-9ECE-35A35C029609}"/>
    <dgm:cxn modelId="{894060E9-A8F9-4803-A419-00A08C55F43B}" type="presOf" srcId="{7616DB6B-CD76-4139-9832-3728F0DFA42B}" destId="{1903FE36-5C7B-4CAA-A9E7-62AFFE4C5D5F}" srcOrd="0" destOrd="5" presId="urn:microsoft.com/office/officeart/2005/8/layout/hList6"/>
    <dgm:cxn modelId="{5A970318-DAFC-4483-B89F-F753DEC3F166}" srcId="{CD0F4D58-E1EF-4591-BCA7-2863496D31B4}" destId="{6397C937-0A21-4A7E-909F-9EED71E49D10}" srcOrd="4" destOrd="0" parTransId="{27D40D4B-D476-4968-BE77-BD71923E668A}" sibTransId="{10853E4E-5166-41EC-AC8D-6671446D4603}"/>
    <dgm:cxn modelId="{DA4DB8EB-86AB-4D09-84E3-E0E5A4EEC481}" type="presOf" srcId="{A9DFEFCB-F620-4F3E-AD4E-4801FCBA1103}" destId="{BAC86BC7-4358-4A5E-814A-C488ABCD96C8}" srcOrd="0" destOrd="5" presId="urn:microsoft.com/office/officeart/2005/8/layout/hList6"/>
    <dgm:cxn modelId="{546976FE-271E-4613-B4AA-B70279322BC9}" srcId="{AFF5CF3D-6DEA-41EB-8152-93FF5D98D464}" destId="{A3D4B1F0-6D5E-4312-B69B-CC1728C5A67A}" srcOrd="0" destOrd="0" parTransId="{A1A6319A-B4B0-4DEC-81F2-B0C3C4D45C12}" sibTransId="{732A18C0-2F23-44A4-AA63-6F541586BA85}"/>
    <dgm:cxn modelId="{AFBC89A2-73EA-4A1C-8BB3-501BEB9B637A}" srcId="{39324BC2-BF5D-41C7-8370-EFA567C9ED51}" destId="{25D958DB-1B53-4DAC-839E-D51D04B1C280}" srcOrd="0" destOrd="0" parTransId="{CE4B7F3B-2A81-446A-94B3-466B783B092C}" sibTransId="{416B941C-06BD-4E05-9652-6F2B5608F5C9}"/>
    <dgm:cxn modelId="{155B4E8C-7420-4A00-A737-AE6836C95D72}" srcId="{AFF5CF3D-6DEA-41EB-8152-93FF5D98D464}" destId="{F93F92E9-714B-45DB-A1B4-C8AC5B968891}" srcOrd="2" destOrd="0" parTransId="{5CEDB54E-078D-4090-913F-AADC01239EEA}" sibTransId="{28C03942-773B-427D-B205-495068D7D15B}"/>
    <dgm:cxn modelId="{2AB4CBEF-DAAC-4E7B-B99A-8C28AF9B45D3}" srcId="{CD0F4D58-E1EF-4591-BCA7-2863496D31B4}" destId="{2D0516C4-0894-4647-A92B-12869DE251D6}" srcOrd="2" destOrd="0" parTransId="{A04428CB-2731-4C1C-A0D9-EEF02B8EAF39}" sibTransId="{2C21A27D-43B9-42E8-A9AA-FE7B6A0BB67A}"/>
    <dgm:cxn modelId="{3CABD928-93D0-4A0A-8A33-CC5337AB5EF7}" type="presOf" srcId="{6397C937-0A21-4A7E-909F-9EED71E49D10}" destId="{C224BA5C-9034-4B36-B566-AC310999D75D}" srcOrd="0" destOrd="5" presId="urn:microsoft.com/office/officeart/2005/8/layout/hList6"/>
    <dgm:cxn modelId="{7E6CFB35-71BC-4DBC-9AF1-71B3E056EAB2}" type="presOf" srcId="{D5C37FF8-C008-460A-B860-6332137B5E0C}" destId="{C224BA5C-9034-4B36-B566-AC310999D75D}" srcOrd="0" destOrd="2" presId="urn:microsoft.com/office/officeart/2005/8/layout/hList6"/>
    <dgm:cxn modelId="{D8976E81-7E6B-4E19-984E-572BD37A2204}" type="presOf" srcId="{AFF5CF3D-6DEA-41EB-8152-93FF5D98D464}" destId="{1903FE36-5C7B-4CAA-A9E7-62AFFE4C5D5F}" srcOrd="0" destOrd="0" presId="urn:microsoft.com/office/officeart/2005/8/layout/hList6"/>
    <dgm:cxn modelId="{93AB18F4-6449-42F7-B457-75DC2969618D}" type="presOf" srcId="{25D958DB-1B53-4DAC-839E-D51D04B1C280}" destId="{BAC86BC7-4358-4A5E-814A-C488ABCD96C8}" srcOrd="0" destOrd="0" presId="urn:microsoft.com/office/officeart/2005/8/layout/hList6"/>
    <dgm:cxn modelId="{641073EA-C759-4340-909D-C2A6CC32AF59}" srcId="{25D958DB-1B53-4DAC-839E-D51D04B1C280}" destId="{A9DFEFCB-F620-4F3E-AD4E-4801FCBA1103}" srcOrd="4" destOrd="0" parTransId="{CCB15F09-A70B-4C16-B278-65FC687AD205}" sibTransId="{043505F7-A03F-4FB3-8CCD-13774D919DE9}"/>
    <dgm:cxn modelId="{0F11AA63-D78B-4978-95AB-C17BD0F2FF73}" type="presOf" srcId="{4726BC8E-8F74-4A1F-96C3-8FA4108AB592}" destId="{C224BA5C-9034-4B36-B566-AC310999D75D}" srcOrd="0" destOrd="1" presId="urn:microsoft.com/office/officeart/2005/8/layout/hList6"/>
    <dgm:cxn modelId="{CC88E320-FEF6-4A12-8479-3FCA382FEA6F}" srcId="{25D958DB-1B53-4DAC-839E-D51D04B1C280}" destId="{347F0228-E22F-4D68-A208-EF89593A7263}" srcOrd="1" destOrd="0" parTransId="{781CA3AF-4079-4005-8468-2144B99CD125}" sibTransId="{8FC6B313-40CD-49A2-93F9-EEB35274336A}"/>
    <dgm:cxn modelId="{AB6C5AB7-D71A-4B88-A684-FEA22779B804}" srcId="{CD0F4D58-E1EF-4591-BCA7-2863496D31B4}" destId="{D5C37FF8-C008-460A-B860-6332137B5E0C}" srcOrd="1" destOrd="0" parTransId="{D4F8A2AF-71FA-4991-8F91-F60F83A1487C}" sibTransId="{8AD92C29-DB06-4E4F-A5D8-D0FD3CA3DA44}"/>
    <dgm:cxn modelId="{7113B268-9651-4C31-8087-70347BB8AAFB}" srcId="{AFF5CF3D-6DEA-41EB-8152-93FF5D98D464}" destId="{C37815B5-F449-4868-9BA7-0C8DE324A707}" srcOrd="1" destOrd="0" parTransId="{8933464D-97B3-4214-A78E-1B078F279CA6}" sibTransId="{7D31650E-8333-4C7B-A142-A46005EEA8A6}"/>
    <dgm:cxn modelId="{436CE755-7FA5-4DCA-9CAE-61A407CF0529}" srcId="{39324BC2-BF5D-41C7-8370-EFA567C9ED51}" destId="{AFF5CF3D-6DEA-41EB-8152-93FF5D98D464}" srcOrd="1" destOrd="0" parTransId="{493A3E08-107C-4E93-83FD-5DA5C920EC5A}" sibTransId="{D908CEB0-6F66-4227-B6D0-820BA4D96CD0}"/>
    <dgm:cxn modelId="{3FAA8700-EA99-47BC-9E78-8B63D2A1F82B}" type="presOf" srcId="{CD0F4D58-E1EF-4591-BCA7-2863496D31B4}" destId="{C224BA5C-9034-4B36-B566-AC310999D75D}" srcOrd="0" destOrd="0" presId="urn:microsoft.com/office/officeart/2005/8/layout/hList6"/>
    <dgm:cxn modelId="{DF2E54AC-BDC4-4923-A0F7-913973938D16}" srcId="{CD0F4D58-E1EF-4591-BCA7-2863496D31B4}" destId="{413722A7-CFA3-412E-BDAC-B66DBE022C05}" srcOrd="5" destOrd="0" parTransId="{07E0995D-13EF-4A42-9A59-6C329233A4DF}" sibTransId="{EC887A60-0611-44E4-9B79-45CD83077093}"/>
    <dgm:cxn modelId="{DB690285-6D44-4DFF-83E2-F6C0E6730723}" type="presOf" srcId="{C37815B5-F449-4868-9BA7-0C8DE324A707}" destId="{1903FE36-5C7B-4CAA-A9E7-62AFFE4C5D5F}" srcOrd="0" destOrd="2" presId="urn:microsoft.com/office/officeart/2005/8/layout/hList6"/>
    <dgm:cxn modelId="{884B182F-13A5-47BC-9FC0-8A9F5FC88BFF}" srcId="{CD0F4D58-E1EF-4591-BCA7-2863496D31B4}" destId="{38DC84C7-38EB-4191-A963-29CE87B933A1}" srcOrd="3" destOrd="0" parTransId="{54D142B6-ECD6-4CF2-B20F-9B8BCA1934B7}" sibTransId="{37183172-1BC8-4D41-B740-E8F018FF0BC9}"/>
    <dgm:cxn modelId="{12A37AD6-ED1B-4BF2-9E89-6D889D89A291}" srcId="{AFF5CF3D-6DEA-41EB-8152-93FF5D98D464}" destId="{D0D761F0-1F2B-4AF9-B371-29B357851213}" srcOrd="5" destOrd="0" parTransId="{420FE1B4-5D85-4E31-85EC-7F2D73C4164B}" sibTransId="{00EB4289-5698-465B-9998-7D59108C5F8F}"/>
    <dgm:cxn modelId="{69495819-A72B-45CE-9709-31435A8E38D0}" type="presOf" srcId="{6D38917A-18F2-44F8-B66F-8C4D2DE02C53}" destId="{BAC86BC7-4358-4A5E-814A-C488ABCD96C8}" srcOrd="0" destOrd="4" presId="urn:microsoft.com/office/officeart/2005/8/layout/hList6"/>
    <dgm:cxn modelId="{73D951EF-3C14-46F6-990C-DF544DB47659}" type="presOf" srcId="{F93F92E9-714B-45DB-A1B4-C8AC5B968891}" destId="{1903FE36-5C7B-4CAA-A9E7-62AFFE4C5D5F}" srcOrd="0" destOrd="3" presId="urn:microsoft.com/office/officeart/2005/8/layout/hList6"/>
    <dgm:cxn modelId="{A100FFB8-6AB7-415E-A097-6003C5798B06}" type="presOf" srcId="{D0D761F0-1F2B-4AF9-B371-29B357851213}" destId="{1903FE36-5C7B-4CAA-A9E7-62AFFE4C5D5F}" srcOrd="0" destOrd="6" presId="urn:microsoft.com/office/officeart/2005/8/layout/hList6"/>
    <dgm:cxn modelId="{73739143-F48A-4659-867E-C48DCCB96493}" srcId="{CD0F4D58-E1EF-4591-BCA7-2863496D31B4}" destId="{4726BC8E-8F74-4A1F-96C3-8FA4108AB592}" srcOrd="0" destOrd="0" parTransId="{5217562A-A32F-4FC3-AA87-C9231FB7FF48}" sibTransId="{BBFD64F7-BEAB-4E41-B65C-9B0BB7840E50}"/>
    <dgm:cxn modelId="{3EFC4CA3-5E23-4C6A-B575-08FAEDEA4CC5}" srcId="{25D958DB-1B53-4DAC-839E-D51D04B1C280}" destId="{6D38917A-18F2-44F8-B66F-8C4D2DE02C53}" srcOrd="3" destOrd="0" parTransId="{1961FDC9-7101-4B72-AE68-81EDE1CB7922}" sibTransId="{E0E949EE-3021-4C45-B4D3-4C759EFCD743}"/>
    <dgm:cxn modelId="{35AA0932-1B58-4CB1-8EC3-52101AB69674}" srcId="{25D958DB-1B53-4DAC-839E-D51D04B1C280}" destId="{55A540F5-903A-4B65-8A5C-A40EC0BF05E9}" srcOrd="0" destOrd="0" parTransId="{50BD1D4A-8EA7-4BF3-A4DC-F47FD7B2592B}" sibTransId="{04D08883-060E-4313-B8D8-BAA07B77D0A8}"/>
    <dgm:cxn modelId="{276F03E9-B09A-49B9-AE50-834A98E59321}" type="presOf" srcId="{8CFF531C-EF3D-444D-8C87-68EFC0B93B24}" destId="{BAC86BC7-4358-4A5E-814A-C488ABCD96C8}" srcOrd="0" destOrd="6" presId="urn:microsoft.com/office/officeart/2005/8/layout/hList6"/>
    <dgm:cxn modelId="{3A60137A-AC6B-40F8-9DE1-E49E9D5C6B13}" type="presOf" srcId="{55A540F5-903A-4B65-8A5C-A40EC0BF05E9}" destId="{BAC86BC7-4358-4A5E-814A-C488ABCD96C8}" srcOrd="0" destOrd="1" presId="urn:microsoft.com/office/officeart/2005/8/layout/hList6"/>
    <dgm:cxn modelId="{4A957D9D-387B-4A10-8C07-FA981F78CF60}" srcId="{25D958DB-1B53-4DAC-839E-D51D04B1C280}" destId="{C688FDBF-FCD5-41D0-BE3A-499BFA94BD62}" srcOrd="2" destOrd="0" parTransId="{589AD059-36FC-4BD8-8734-9E09B7D5CB19}" sibTransId="{1E18CCE9-8484-472A-9A23-9D94A85B97A4}"/>
    <dgm:cxn modelId="{0DE5DAED-4B82-4070-AA0F-DAFD1A075B39}" srcId="{AFF5CF3D-6DEA-41EB-8152-93FF5D98D464}" destId="{7616DB6B-CD76-4139-9832-3728F0DFA42B}" srcOrd="4" destOrd="0" parTransId="{778497F0-A1E9-4BF0-AF89-8D46C046B04B}" sibTransId="{DAC55A2C-1810-4E34-8007-798F9D4F172C}"/>
    <dgm:cxn modelId="{21763697-5939-4D01-ADA2-EDA77235A716}" type="presOf" srcId="{413722A7-CFA3-412E-BDAC-B66DBE022C05}" destId="{C224BA5C-9034-4B36-B566-AC310999D75D}" srcOrd="0" destOrd="6" presId="urn:microsoft.com/office/officeart/2005/8/layout/hList6"/>
    <dgm:cxn modelId="{19B0792E-1B17-4B9E-90AA-A3BB8E497D16}" type="presOf" srcId="{A3D4B1F0-6D5E-4312-B69B-CC1728C5A67A}" destId="{1903FE36-5C7B-4CAA-A9E7-62AFFE4C5D5F}" srcOrd="0" destOrd="1" presId="urn:microsoft.com/office/officeart/2005/8/layout/hList6"/>
    <dgm:cxn modelId="{9A8ECE9E-E410-45D6-801F-B2199CD32A2C}" srcId="{AFF5CF3D-6DEA-41EB-8152-93FF5D98D464}" destId="{CE281D57-7EB6-41DF-9461-A433BD28F08A}" srcOrd="3" destOrd="0" parTransId="{BC277D65-4C15-47FD-A9B1-F60B82107499}" sibTransId="{578E7EA1-ED00-42DD-ADEE-4F171D2BC8A3}"/>
    <dgm:cxn modelId="{D32567B0-8231-4977-B66B-5486F2DF9285}" type="presOf" srcId="{2D0516C4-0894-4647-A92B-12869DE251D6}" destId="{C224BA5C-9034-4B36-B566-AC310999D75D}" srcOrd="0" destOrd="3" presId="urn:microsoft.com/office/officeart/2005/8/layout/hList6"/>
    <dgm:cxn modelId="{1440298C-5D6D-4A7D-998A-0BB4E177386D}" type="presOf" srcId="{CE281D57-7EB6-41DF-9461-A433BD28F08A}" destId="{1903FE36-5C7B-4CAA-A9E7-62AFFE4C5D5F}" srcOrd="0" destOrd="4" presId="urn:microsoft.com/office/officeart/2005/8/layout/hList6"/>
    <dgm:cxn modelId="{9AC9DD7D-597A-4019-82E7-EF41C54A22D5}" type="presOf" srcId="{39324BC2-BF5D-41C7-8370-EFA567C9ED51}" destId="{54A18155-A899-4816-80EF-06CA4B058D8B}" srcOrd="0" destOrd="0" presId="urn:microsoft.com/office/officeart/2005/8/layout/hList6"/>
    <dgm:cxn modelId="{CB0CFA0B-F273-4B3C-BE1D-49CAAF054623}" type="presOf" srcId="{C688FDBF-FCD5-41D0-BE3A-499BFA94BD62}" destId="{BAC86BC7-4358-4A5E-814A-C488ABCD96C8}" srcOrd="0" destOrd="3" presId="urn:microsoft.com/office/officeart/2005/8/layout/hList6"/>
    <dgm:cxn modelId="{11AB4620-CE32-4774-8B17-7C6AE4B05EEA}" srcId="{25D958DB-1B53-4DAC-839E-D51D04B1C280}" destId="{8CFF531C-EF3D-444D-8C87-68EFC0B93B24}" srcOrd="5" destOrd="0" parTransId="{27AAB61C-B923-408A-9E28-8F538C2A6F7F}" sibTransId="{17B49905-937E-40C1-85BC-C2B3CA2DE0DF}"/>
    <dgm:cxn modelId="{FF33663B-DBC9-470D-95DD-E3CF1CC463CA}" type="presParOf" srcId="{54A18155-A899-4816-80EF-06CA4B058D8B}" destId="{BAC86BC7-4358-4A5E-814A-C488ABCD96C8}" srcOrd="0" destOrd="0" presId="urn:microsoft.com/office/officeart/2005/8/layout/hList6"/>
    <dgm:cxn modelId="{E9D45186-687D-4517-86C1-A7D92841A6BE}" type="presParOf" srcId="{54A18155-A899-4816-80EF-06CA4B058D8B}" destId="{84A2FE33-A897-40A7-B853-9042A95E35A7}" srcOrd="1" destOrd="0" presId="urn:microsoft.com/office/officeart/2005/8/layout/hList6"/>
    <dgm:cxn modelId="{9DB63270-4DC2-4FD0-B499-F43298C3C4C1}" type="presParOf" srcId="{54A18155-A899-4816-80EF-06CA4B058D8B}" destId="{1903FE36-5C7B-4CAA-A9E7-62AFFE4C5D5F}" srcOrd="2" destOrd="0" presId="urn:microsoft.com/office/officeart/2005/8/layout/hList6"/>
    <dgm:cxn modelId="{B1C7F041-A7EE-4A06-A85E-D4A817CF6C6B}" type="presParOf" srcId="{54A18155-A899-4816-80EF-06CA4B058D8B}" destId="{0109768E-1282-44BB-BE8C-0970DE9420A9}" srcOrd="3" destOrd="0" presId="urn:microsoft.com/office/officeart/2005/8/layout/hList6"/>
    <dgm:cxn modelId="{8F0A7FB4-6979-44EB-AE69-B8CAB1EAD1B7}" type="presParOf" srcId="{54A18155-A899-4816-80EF-06CA4B058D8B}" destId="{C224BA5C-9034-4B36-B566-AC310999D75D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75C67-0084-4558-9D0A-2C62CF8A5C78}" type="datetimeFigureOut">
              <a:rPr lang="ru-RU" smtClean="0"/>
              <a:pPr/>
              <a:t>06.06.2017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8640-EA9A-4DF6-BAC5-A47171FE9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441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3C4E8-E256-4609-8BFA-DC22E812F272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862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Направления по обеспечению ИБ:</a:t>
            </a:r>
          </a:p>
          <a:p>
            <a:pPr lvl="1"/>
            <a:r>
              <a:rPr lang="ru-RU" dirty="0" smtClean="0"/>
              <a:t>Организационные мероприятия по обеспечению ИБ (политики, ВНД и </a:t>
            </a:r>
            <a:r>
              <a:rPr lang="ru-RU" dirty="0" err="1" smtClean="0"/>
              <a:t>тд</a:t>
            </a:r>
            <a:r>
              <a:rPr lang="ru-RU" dirty="0" smtClean="0"/>
              <a:t>)</a:t>
            </a:r>
          </a:p>
          <a:p>
            <a:pPr lvl="1"/>
            <a:r>
              <a:rPr lang="ru-RU" dirty="0" smtClean="0"/>
              <a:t>Реализация защитных мер специализированными программными и программно-аппаратными СЗИ</a:t>
            </a:r>
          </a:p>
          <a:p>
            <a:r>
              <a:rPr lang="ru-RU" dirty="0" smtClean="0"/>
              <a:t>существенные капитальные вложения в технологии, в персонал, в </a:t>
            </a:r>
            <a:r>
              <a:rPr lang="ru-RU" dirty="0" err="1" smtClean="0"/>
              <a:t>кибер</a:t>
            </a:r>
            <a:r>
              <a:rPr lang="ru-RU" dirty="0" smtClean="0"/>
              <a:t> устойчивость работников</a:t>
            </a:r>
          </a:p>
          <a:p>
            <a:r>
              <a:rPr lang="ru-RU" dirty="0" smtClean="0"/>
              <a:t>Средний контракт 5-10 млн</a:t>
            </a:r>
          </a:p>
          <a:p>
            <a:r>
              <a:rPr lang="ru-RU" dirty="0" smtClean="0"/>
              <a:t>Цель расходов на ИБ </a:t>
            </a:r>
            <a:r>
              <a:rPr lang="mr-IN" dirty="0" smtClean="0"/>
              <a:t>–</a:t>
            </a:r>
            <a:r>
              <a:rPr lang="ru-RU" dirty="0" smtClean="0"/>
              <a:t> повышение стабильности бизнеса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3C4E8-E256-4609-8BFA-DC22E812F27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63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618640-EA9A-4DF6-BAC5-A47171FE90C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393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-1" y="3129727"/>
            <a:ext cx="9144001" cy="1098207"/>
          </a:xfrm>
          <a:custGeom>
            <a:avLst/>
            <a:gdLst/>
            <a:ahLst/>
            <a:cxnLst/>
            <a:rect l="l" t="t" r="r" b="b"/>
            <a:pathLst>
              <a:path w="20104100" h="2261870">
                <a:moveTo>
                  <a:pt x="0" y="2261711"/>
                </a:moveTo>
                <a:lnTo>
                  <a:pt x="20104099" y="2261711"/>
                </a:lnTo>
                <a:lnTo>
                  <a:pt x="20104099" y="0"/>
                </a:lnTo>
                <a:lnTo>
                  <a:pt x="0" y="0"/>
                </a:lnTo>
                <a:lnTo>
                  <a:pt x="0" y="2261711"/>
                </a:lnTo>
                <a:close/>
              </a:path>
            </a:pathLst>
          </a:custGeom>
          <a:solidFill>
            <a:srgbClr val="00AAE7">
              <a:alpha val="80000"/>
            </a:srgbClr>
          </a:solidFill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907704" y="3129727"/>
            <a:ext cx="6696744" cy="1098207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8DB72-A701-45BD-9DF7-6860A41A9A69}" type="datetimeFigureOut">
              <a:rPr lang="ru-RU" smtClean="0"/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5D54C9-64C7-40FD-B839-C3E3DD59500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3415479"/>
            <a:ext cx="1214446" cy="50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11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2" y="940982"/>
            <a:ext cx="511989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2871920" cy="273844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8" y="169089"/>
            <a:ext cx="4579919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accent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14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5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6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536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1" y="940982"/>
            <a:ext cx="773437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5486400" cy="273844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7" y="169089"/>
            <a:ext cx="7194401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accent5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36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7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8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6075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2" y="940982"/>
            <a:ext cx="511989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2871920" cy="273844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8" y="169089"/>
            <a:ext cx="4579919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accent5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14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5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6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706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1" y="940982"/>
            <a:ext cx="773437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5486400" cy="273844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7" y="169089"/>
            <a:ext cx="7194401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tx1"/>
          </a:solidFill>
        </p:grpSpPr>
        <p:sp>
          <p:nvSpPr>
            <p:cNvPr id="36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7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8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00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2" y="940982"/>
            <a:ext cx="511989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2871920" cy="273844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8" y="169089"/>
            <a:ext cx="4579919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tx1"/>
          </a:solidFill>
        </p:grpSpPr>
        <p:sp>
          <p:nvSpPr>
            <p:cNvPr id="14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5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6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3325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4B2A-2DEF-4C7C-A19F-C4947B83DFB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179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709B-0475-4210-808D-CF79713E48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780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5FFBB-5184-4B14-B0D6-1AAE0E60E1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8764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3C837-A3CC-4CA2-BC41-DC950AEE0E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91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42CB-7C98-4AB7-8D0D-ED04FE0FF2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45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1004400"/>
            <a:chOff x="0" y="0"/>
            <a:chExt cx="9144000" cy="1004400"/>
          </a:xfrm>
        </p:grpSpPr>
        <p:sp>
          <p:nvSpPr>
            <p:cNvPr id="8" name="bk object 16"/>
            <p:cNvSpPr/>
            <p:nvPr/>
          </p:nvSpPr>
          <p:spPr>
            <a:xfrm>
              <a:off x="0" y="0"/>
              <a:ext cx="9144000" cy="1004400"/>
            </a:xfrm>
            <a:custGeom>
              <a:avLst/>
              <a:gdLst/>
              <a:ahLst/>
              <a:cxnLst/>
              <a:rect l="l" t="t" r="r" b="b"/>
              <a:pathLst>
                <a:path w="20104100" h="2261870">
                  <a:moveTo>
                    <a:pt x="0" y="2261711"/>
                  </a:moveTo>
                  <a:lnTo>
                    <a:pt x="20104099" y="2261711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2261711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00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0958" y="250731"/>
              <a:ext cx="1214446" cy="502938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95536" y="1"/>
            <a:ext cx="6768752" cy="100439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70013"/>
            <a:ext cx="8319868" cy="326231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5536" y="4767263"/>
            <a:ext cx="2057400" cy="274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D38DB72-A701-45BD-9DF7-6860A41A9A69}" type="datetimeFigureOut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74523" y="4767263"/>
            <a:ext cx="2057400" cy="27463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5D54C9-64C7-40FD-B839-C3E3DD5950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965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79A0-03E5-403F-9BCD-FCD420014F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135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B9F0-28CF-455F-94A5-75C728F5C5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85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473E-060F-4E18-B64E-7155EC0DCDE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492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B3BF-1C4F-41DB-9058-1E65FF213A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7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E26C3-CB04-4427-8882-F478762091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92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1004400"/>
            <a:chOff x="0" y="0"/>
            <a:chExt cx="9144000" cy="1004400"/>
          </a:xfrm>
        </p:grpSpPr>
        <p:sp>
          <p:nvSpPr>
            <p:cNvPr id="9" name="bk object 16"/>
            <p:cNvSpPr/>
            <p:nvPr/>
          </p:nvSpPr>
          <p:spPr>
            <a:xfrm>
              <a:off x="0" y="0"/>
              <a:ext cx="9144000" cy="1004400"/>
            </a:xfrm>
            <a:custGeom>
              <a:avLst/>
              <a:gdLst/>
              <a:ahLst/>
              <a:cxnLst/>
              <a:rect l="l" t="t" r="r" b="b"/>
              <a:pathLst>
                <a:path w="20104100" h="2261870">
                  <a:moveTo>
                    <a:pt x="0" y="2261711"/>
                  </a:moveTo>
                  <a:lnTo>
                    <a:pt x="20104099" y="2261711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2261711"/>
                  </a:lnTo>
                  <a:close/>
                </a:path>
              </a:pathLst>
            </a:custGeom>
            <a:solidFill>
              <a:schemeClr val="tx2"/>
            </a:solidFill>
          </p:spPr>
          <p:txBody>
            <a:bodyPr wrap="square" lIns="0" tIns="0" rIns="0" bIns="0" rtlCol="0"/>
            <a:lstStyle/>
            <a:p>
              <a:endParaRPr sz="100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0958" y="250731"/>
              <a:ext cx="1214446" cy="502938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370013"/>
            <a:ext cx="4100264" cy="326231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4067204" cy="3262312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8DB72-A701-45BD-9DF7-6860A41A9A69}" type="datetimeFigureOut">
              <a:rPr lang="ru-RU" smtClean="0"/>
              <a:t>06.06.2017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257454" cy="274637"/>
          </a:xfrm>
        </p:spPr>
        <p:txBody>
          <a:bodyPr/>
          <a:lstStyle/>
          <a:p>
            <a:fld id="{0C5D54C9-64C7-40FD-B839-C3E3DD595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28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CD5D-07BB-4C54-8DA4-A2DF0A7E2E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34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1" y="940982"/>
            <a:ext cx="773437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5486400" cy="273844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7" y="169089"/>
            <a:ext cx="7194401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43" name="Группа 42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44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45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46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800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2" y="940982"/>
            <a:ext cx="511989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2871920" cy="273844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32" name="Группа 31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29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0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1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8" y="169089"/>
            <a:ext cx="4579919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1" y="940982"/>
            <a:ext cx="773437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5486400" cy="273844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7" y="169089"/>
            <a:ext cx="7194401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accent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36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7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8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5163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2" y="940982"/>
            <a:ext cx="511989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2871920" cy="273844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8" y="169089"/>
            <a:ext cx="4579919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accent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14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5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16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2785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8604000" y="0"/>
            <a:ext cx="540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741" y="940982"/>
            <a:ext cx="7734376" cy="369174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1741" y="4767264"/>
            <a:ext cx="1905077" cy="273844"/>
          </a:xfrm>
        </p:spPr>
        <p:txBody>
          <a:bodyPr/>
          <a:lstStyle/>
          <a:p>
            <a:fld id="{8BEC0DD3-A3A6-4AB3-A991-EA2792B51F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89717" y="4767264"/>
            <a:ext cx="5486400" cy="273844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000" y="4767264"/>
            <a:ext cx="540000" cy="273844"/>
          </a:xfrm>
        </p:spPr>
        <p:txBody>
          <a:bodyPr/>
          <a:lstStyle>
            <a:lvl1pPr algn="ctr">
              <a:defRPr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F9E67DD-D648-48FA-B5EE-41A894E9652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hasCustomPrompt="1"/>
          </p:nvPr>
        </p:nvSpPr>
        <p:spPr>
          <a:xfrm>
            <a:off x="1081717" y="169089"/>
            <a:ext cx="7194401" cy="540001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accent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 userDrawn="1"/>
        </p:nvSpPr>
        <p:spPr>
          <a:xfrm>
            <a:off x="8701200" y="4799654"/>
            <a:ext cx="345602" cy="209062"/>
          </a:xfrm>
          <a:prstGeom prst="roundRect">
            <a:avLst>
              <a:gd name="adj" fmla="val 722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83"/>
            <a:endParaRPr lang="ru-RU" sz="1013">
              <a:solidFill>
                <a:prstClr val="white"/>
              </a:solidFill>
            </a:endParaRP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8701199" y="169089"/>
            <a:ext cx="342800" cy="540001"/>
            <a:chOff x="8589281" y="2540762"/>
            <a:chExt cx="813171" cy="1280962"/>
          </a:xfrm>
          <a:solidFill>
            <a:schemeClr val="bg2"/>
          </a:solidFill>
        </p:grpSpPr>
        <p:sp>
          <p:nvSpPr>
            <p:cNvPr id="36" name="Shape 43"/>
            <p:cNvSpPr/>
            <p:nvPr userDrawn="1"/>
          </p:nvSpPr>
          <p:spPr>
            <a:xfrm>
              <a:off x="8589281" y="2649699"/>
              <a:ext cx="628505" cy="1172025"/>
            </a:xfrm>
            <a:custGeom>
              <a:avLst/>
              <a:gdLst/>
              <a:ahLst/>
              <a:cxnLst/>
              <a:rect l="0" t="0" r="0" b="0"/>
              <a:pathLst>
                <a:path w="628523" h="1172197">
                  <a:moveTo>
                    <a:pt x="164008" y="0"/>
                  </a:moveTo>
                  <a:cubicBezTo>
                    <a:pt x="158255" y="10351"/>
                    <a:pt x="119266" y="63474"/>
                    <a:pt x="115850" y="181242"/>
                  </a:cubicBezTo>
                  <a:cubicBezTo>
                    <a:pt x="114694" y="252349"/>
                    <a:pt x="129604" y="323469"/>
                    <a:pt x="159423" y="388849"/>
                  </a:cubicBezTo>
                  <a:cubicBezTo>
                    <a:pt x="175514" y="424383"/>
                    <a:pt x="197269" y="458800"/>
                    <a:pt x="224803" y="493217"/>
                  </a:cubicBezTo>
                  <a:cubicBezTo>
                    <a:pt x="242011" y="514998"/>
                    <a:pt x="261506" y="536791"/>
                    <a:pt x="283299" y="558597"/>
                  </a:cubicBezTo>
                  <a:cubicBezTo>
                    <a:pt x="367043" y="648005"/>
                    <a:pt x="458775" y="703097"/>
                    <a:pt x="541363" y="792544"/>
                  </a:cubicBezTo>
                  <a:cubicBezTo>
                    <a:pt x="598703" y="852195"/>
                    <a:pt x="628523" y="926757"/>
                    <a:pt x="628523" y="993255"/>
                  </a:cubicBezTo>
                  <a:cubicBezTo>
                    <a:pt x="628523" y="1042594"/>
                    <a:pt x="612445" y="1087323"/>
                    <a:pt x="579209" y="1120559"/>
                  </a:cubicBezTo>
                  <a:cubicBezTo>
                    <a:pt x="545948" y="1156132"/>
                    <a:pt x="498920" y="1172197"/>
                    <a:pt x="448475" y="1172197"/>
                  </a:cubicBezTo>
                  <a:cubicBezTo>
                    <a:pt x="379667" y="1172197"/>
                    <a:pt x="303949" y="1141222"/>
                    <a:pt x="243155" y="1081583"/>
                  </a:cubicBezTo>
                  <a:cubicBezTo>
                    <a:pt x="237427" y="1076998"/>
                    <a:pt x="219075" y="1056335"/>
                    <a:pt x="216789" y="1052919"/>
                  </a:cubicBezTo>
                  <a:cubicBezTo>
                    <a:pt x="118148" y="937082"/>
                    <a:pt x="0" y="667550"/>
                    <a:pt x="1131" y="412940"/>
                  </a:cubicBezTo>
                  <a:cubicBezTo>
                    <a:pt x="1131" y="256959"/>
                    <a:pt x="44729" y="106693"/>
                    <a:pt x="16400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7" name="Shape 44"/>
            <p:cNvSpPr/>
            <p:nvPr userDrawn="1"/>
          </p:nvSpPr>
          <p:spPr>
            <a:xfrm>
              <a:off x="8741398" y="2541010"/>
              <a:ext cx="444017" cy="613288"/>
            </a:xfrm>
            <a:custGeom>
              <a:avLst/>
              <a:gdLst/>
              <a:ahLst/>
              <a:cxnLst/>
              <a:rect l="0" t="0" r="0" b="0"/>
              <a:pathLst>
                <a:path w="444030" h="613378">
                  <a:moveTo>
                    <a:pt x="224258" y="4299"/>
                  </a:moveTo>
                  <a:cubicBezTo>
                    <a:pt x="259779" y="0"/>
                    <a:pt x="296018" y="4299"/>
                    <a:pt x="326987" y="20339"/>
                  </a:cubicBezTo>
                  <a:cubicBezTo>
                    <a:pt x="444030" y="87014"/>
                    <a:pt x="384569" y="216160"/>
                    <a:pt x="369748" y="236036"/>
                  </a:cubicBezTo>
                  <a:cubicBezTo>
                    <a:pt x="338786" y="229140"/>
                    <a:pt x="308953" y="231451"/>
                    <a:pt x="279121" y="241764"/>
                  </a:cubicBezTo>
                  <a:cubicBezTo>
                    <a:pt x="139205" y="291103"/>
                    <a:pt x="95619" y="478022"/>
                    <a:pt x="132309" y="613378"/>
                  </a:cubicBezTo>
                  <a:cubicBezTo>
                    <a:pt x="121996" y="600754"/>
                    <a:pt x="0" y="482873"/>
                    <a:pt x="1562" y="289947"/>
                  </a:cubicBezTo>
                  <a:cubicBezTo>
                    <a:pt x="2705" y="244075"/>
                    <a:pt x="3797" y="112795"/>
                    <a:pt x="125845" y="39846"/>
                  </a:cubicBezTo>
                  <a:cubicBezTo>
                    <a:pt x="153937" y="21495"/>
                    <a:pt x="188738" y="8598"/>
                    <a:pt x="224258" y="429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  <p:sp>
          <p:nvSpPr>
            <p:cNvPr id="38" name="Shape 45"/>
            <p:cNvSpPr/>
            <p:nvPr userDrawn="1"/>
          </p:nvSpPr>
          <p:spPr>
            <a:xfrm>
              <a:off x="9006757" y="2540762"/>
              <a:ext cx="395695" cy="698398"/>
            </a:xfrm>
            <a:custGeom>
              <a:avLst/>
              <a:gdLst/>
              <a:ahLst/>
              <a:cxnLst/>
              <a:rect l="0" t="0" r="0" b="0"/>
              <a:pathLst>
                <a:path w="395706" h="698500">
                  <a:moveTo>
                    <a:pt x="94056" y="0"/>
                  </a:moveTo>
                  <a:cubicBezTo>
                    <a:pt x="268389" y="33249"/>
                    <a:pt x="395706" y="193840"/>
                    <a:pt x="395706" y="375057"/>
                  </a:cubicBezTo>
                  <a:cubicBezTo>
                    <a:pt x="395706" y="445021"/>
                    <a:pt x="373900" y="532194"/>
                    <a:pt x="328041" y="598716"/>
                  </a:cubicBezTo>
                  <a:cubicBezTo>
                    <a:pt x="289052" y="657213"/>
                    <a:pt x="231699" y="698500"/>
                    <a:pt x="158280" y="698500"/>
                  </a:cubicBezTo>
                  <a:cubicBezTo>
                    <a:pt x="66510" y="698500"/>
                    <a:pt x="0" y="623951"/>
                    <a:pt x="0" y="533336"/>
                  </a:cubicBezTo>
                  <a:cubicBezTo>
                    <a:pt x="0" y="455359"/>
                    <a:pt x="42443" y="414071"/>
                    <a:pt x="83744" y="357861"/>
                  </a:cubicBezTo>
                  <a:cubicBezTo>
                    <a:pt x="121641" y="311557"/>
                    <a:pt x="265976" y="104127"/>
                    <a:pt x="9405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16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"/>
            <a:ext cx="6676826" cy="100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370013"/>
            <a:ext cx="8319868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95536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D38DB72-A701-45BD-9DF7-6860A41A9A69}" type="datetimeFigureOut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658004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5D54C9-64C7-40FD-B839-C3E3DD5950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48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/>
            <a:fld id="{B782F23D-D0FF-44B1-854C-2720EB2DC7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783"/>
              <a:t>06.06.2017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/>
            <a:fld id="{FF9E67DD-D648-48FA-B5EE-41A894E9652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10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makarova-os@ural.rt.ru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" name="Заголовок 1531"/>
          <p:cNvSpPr>
            <a:spLocks noGrp="1"/>
          </p:cNvSpPr>
          <p:nvPr>
            <p:ph type="ctrTitle"/>
          </p:nvPr>
        </p:nvSpPr>
        <p:spPr>
          <a:xfrm>
            <a:off x="541718" y="2427107"/>
            <a:ext cx="5823364" cy="1790700"/>
          </a:xfrm>
        </p:spPr>
        <p:txBody>
          <a:bodyPr anchor="ctr">
            <a:normAutofit/>
          </a:bodyPr>
          <a:lstStyle/>
          <a:p>
            <a:pPr algn="l"/>
            <a:r>
              <a:rPr lang="ru-RU" sz="2700" dirty="0">
                <a:solidFill>
                  <a:schemeClr val="bg1"/>
                </a:solidFill>
                <a:latin typeface="+mn-lt"/>
                <a:ea typeface="Chevin Pro Thin" charset="0"/>
                <a:cs typeface="Chevin Pro Thin" charset="0"/>
              </a:rPr>
              <a:t>Экономика</a:t>
            </a:r>
            <a:br>
              <a:rPr lang="ru-RU" sz="2700" dirty="0">
                <a:solidFill>
                  <a:schemeClr val="bg1"/>
                </a:solidFill>
                <a:latin typeface="+mn-lt"/>
                <a:ea typeface="Chevin Pro Thin" charset="0"/>
                <a:cs typeface="Chevin Pro Thin" charset="0"/>
              </a:rPr>
            </a:br>
            <a:r>
              <a:rPr lang="ru-RU" sz="2700" dirty="0">
                <a:solidFill>
                  <a:schemeClr val="bg1"/>
                </a:solidFill>
                <a:latin typeface="+mn-lt"/>
                <a:ea typeface="Chevin Pro Thin" charset="0"/>
                <a:cs typeface="Chevin Pro Thin" charset="0"/>
              </a:rPr>
              <a:t>информационной </a:t>
            </a:r>
            <a:br>
              <a:rPr lang="ru-RU" sz="2700" dirty="0">
                <a:solidFill>
                  <a:schemeClr val="bg1"/>
                </a:solidFill>
                <a:latin typeface="+mn-lt"/>
                <a:ea typeface="Chevin Pro Thin" charset="0"/>
                <a:cs typeface="Chevin Pro Thin" charset="0"/>
              </a:rPr>
            </a:br>
            <a:r>
              <a:rPr lang="ru-RU" sz="2700" dirty="0">
                <a:solidFill>
                  <a:schemeClr val="bg1"/>
                </a:solidFill>
                <a:latin typeface="+mn-lt"/>
                <a:ea typeface="Chevin Pro Thin" charset="0"/>
                <a:cs typeface="Chevin Pro Thin" charset="0"/>
              </a:rPr>
              <a:t>безопасности</a:t>
            </a:r>
            <a:endParaRPr lang="ru-RU" sz="27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675" name="Group 253"/>
          <p:cNvGrpSpPr/>
          <p:nvPr/>
        </p:nvGrpSpPr>
        <p:grpSpPr>
          <a:xfrm>
            <a:off x="541718" y="381351"/>
            <a:ext cx="1240409" cy="521729"/>
            <a:chOff x="0" y="0"/>
            <a:chExt cx="3019538" cy="1270229"/>
          </a:xfrm>
          <a:solidFill>
            <a:schemeClr val="bg1"/>
          </a:solidFill>
        </p:grpSpPr>
        <p:sp>
          <p:nvSpPr>
            <p:cNvPr id="1676" name="Shape 6"/>
            <p:cNvSpPr/>
            <p:nvPr/>
          </p:nvSpPr>
          <p:spPr>
            <a:xfrm>
              <a:off x="1058964" y="736379"/>
              <a:ext cx="102584" cy="191689"/>
            </a:xfrm>
            <a:custGeom>
              <a:avLst/>
              <a:gdLst/>
              <a:ahLst/>
              <a:cxnLst/>
              <a:rect l="0" t="0" r="0" b="0"/>
              <a:pathLst>
                <a:path w="102584" h="191689">
                  <a:moveTo>
                    <a:pt x="102584" y="0"/>
                  </a:moveTo>
                  <a:lnTo>
                    <a:pt x="102584" y="35246"/>
                  </a:lnTo>
                  <a:lnTo>
                    <a:pt x="85354" y="38651"/>
                  </a:lnTo>
                  <a:cubicBezTo>
                    <a:pt x="68579" y="45610"/>
                    <a:pt x="54585" y="63565"/>
                    <a:pt x="54585" y="95864"/>
                  </a:cubicBezTo>
                  <a:cubicBezTo>
                    <a:pt x="54585" y="128115"/>
                    <a:pt x="68579" y="146108"/>
                    <a:pt x="85354" y="153089"/>
                  </a:cubicBezTo>
                  <a:lnTo>
                    <a:pt x="102584" y="156508"/>
                  </a:lnTo>
                  <a:lnTo>
                    <a:pt x="102584" y="191689"/>
                  </a:lnTo>
                  <a:lnTo>
                    <a:pt x="61604" y="185455"/>
                  </a:lnTo>
                  <a:cubicBezTo>
                    <a:pt x="24403" y="173054"/>
                    <a:pt x="0" y="142431"/>
                    <a:pt x="0" y="95864"/>
                  </a:cubicBezTo>
                  <a:cubicBezTo>
                    <a:pt x="0" y="49334"/>
                    <a:pt x="24403" y="18671"/>
                    <a:pt x="61604" y="6247"/>
                  </a:cubicBezTo>
                  <a:lnTo>
                    <a:pt x="10258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77" name="Shape 7"/>
            <p:cNvSpPr/>
            <p:nvPr/>
          </p:nvSpPr>
          <p:spPr>
            <a:xfrm>
              <a:off x="1161548" y="736370"/>
              <a:ext cx="102584" cy="191706"/>
            </a:xfrm>
            <a:custGeom>
              <a:avLst/>
              <a:gdLst/>
              <a:ahLst/>
              <a:cxnLst/>
              <a:rect l="0" t="0" r="0" b="0"/>
              <a:pathLst>
                <a:path w="102584" h="191706">
                  <a:moveTo>
                    <a:pt x="57" y="0"/>
                  </a:moveTo>
                  <a:cubicBezTo>
                    <a:pt x="59138" y="0"/>
                    <a:pt x="102584" y="33833"/>
                    <a:pt x="102584" y="95872"/>
                  </a:cubicBezTo>
                  <a:cubicBezTo>
                    <a:pt x="102584" y="157962"/>
                    <a:pt x="59138" y="191706"/>
                    <a:pt x="57" y="191706"/>
                  </a:cubicBezTo>
                  <a:lnTo>
                    <a:pt x="0" y="191697"/>
                  </a:lnTo>
                  <a:lnTo>
                    <a:pt x="0" y="156516"/>
                  </a:lnTo>
                  <a:lnTo>
                    <a:pt x="57" y="156528"/>
                  </a:lnTo>
                  <a:cubicBezTo>
                    <a:pt x="23044" y="156528"/>
                    <a:pt x="48000" y="138874"/>
                    <a:pt x="48000" y="95872"/>
                  </a:cubicBezTo>
                  <a:cubicBezTo>
                    <a:pt x="48000" y="52807"/>
                    <a:pt x="23044" y="35243"/>
                    <a:pt x="57" y="35243"/>
                  </a:cubicBezTo>
                  <a:lnTo>
                    <a:pt x="0" y="35254"/>
                  </a:lnTo>
                  <a:lnTo>
                    <a:pt x="0" y="9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78" name="Shape 8"/>
            <p:cNvSpPr/>
            <p:nvPr/>
          </p:nvSpPr>
          <p:spPr>
            <a:xfrm>
              <a:off x="1478757" y="739323"/>
              <a:ext cx="176809" cy="185851"/>
            </a:xfrm>
            <a:custGeom>
              <a:avLst/>
              <a:gdLst/>
              <a:ahLst/>
              <a:cxnLst/>
              <a:rect l="0" t="0" r="0" b="0"/>
              <a:pathLst>
                <a:path w="176809" h="185851">
                  <a:moveTo>
                    <a:pt x="4254" y="0"/>
                  </a:moveTo>
                  <a:lnTo>
                    <a:pt x="172593" y="0"/>
                  </a:lnTo>
                  <a:cubicBezTo>
                    <a:pt x="174904" y="0"/>
                    <a:pt x="176809" y="1778"/>
                    <a:pt x="176809" y="3949"/>
                  </a:cubicBezTo>
                  <a:lnTo>
                    <a:pt x="176809" y="32017"/>
                  </a:lnTo>
                  <a:cubicBezTo>
                    <a:pt x="176809" y="34125"/>
                    <a:pt x="174904" y="35878"/>
                    <a:pt x="172593" y="35878"/>
                  </a:cubicBezTo>
                  <a:lnTo>
                    <a:pt x="114529" y="35878"/>
                  </a:lnTo>
                  <a:lnTo>
                    <a:pt x="114529" y="181914"/>
                  </a:lnTo>
                  <a:cubicBezTo>
                    <a:pt x="114529" y="184112"/>
                    <a:pt x="112700" y="185851"/>
                    <a:pt x="110312" y="185851"/>
                  </a:cubicBezTo>
                  <a:lnTo>
                    <a:pt x="66535" y="185851"/>
                  </a:lnTo>
                  <a:cubicBezTo>
                    <a:pt x="64097" y="185851"/>
                    <a:pt x="62205" y="184112"/>
                    <a:pt x="62205" y="181914"/>
                  </a:cubicBezTo>
                  <a:lnTo>
                    <a:pt x="62205" y="35878"/>
                  </a:lnTo>
                  <a:lnTo>
                    <a:pt x="4254" y="35878"/>
                  </a:lnTo>
                  <a:cubicBezTo>
                    <a:pt x="1918" y="35878"/>
                    <a:pt x="0" y="34125"/>
                    <a:pt x="0" y="32017"/>
                  </a:cubicBezTo>
                  <a:lnTo>
                    <a:pt x="0" y="3949"/>
                  </a:lnTo>
                  <a:cubicBezTo>
                    <a:pt x="0" y="1778"/>
                    <a:pt x="1918" y="0"/>
                    <a:pt x="425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79" name="Shape 9"/>
            <p:cNvSpPr/>
            <p:nvPr/>
          </p:nvSpPr>
          <p:spPr>
            <a:xfrm>
              <a:off x="1294778" y="739320"/>
              <a:ext cx="159982" cy="185839"/>
            </a:xfrm>
            <a:custGeom>
              <a:avLst/>
              <a:gdLst/>
              <a:ahLst/>
              <a:cxnLst/>
              <a:rect l="0" t="0" r="0" b="0"/>
              <a:pathLst>
                <a:path w="159982" h="185839">
                  <a:moveTo>
                    <a:pt x="107658" y="0"/>
                  </a:moveTo>
                  <a:lnTo>
                    <a:pt x="152337" y="0"/>
                  </a:lnTo>
                  <a:cubicBezTo>
                    <a:pt x="154699" y="0"/>
                    <a:pt x="156566" y="1778"/>
                    <a:pt x="156566" y="3949"/>
                  </a:cubicBezTo>
                  <a:lnTo>
                    <a:pt x="156566" y="32233"/>
                  </a:lnTo>
                  <a:cubicBezTo>
                    <a:pt x="156413" y="34239"/>
                    <a:pt x="154546" y="35890"/>
                    <a:pt x="152349" y="35890"/>
                  </a:cubicBezTo>
                  <a:lnTo>
                    <a:pt x="116446" y="35890"/>
                  </a:lnTo>
                  <a:cubicBezTo>
                    <a:pt x="81445" y="35890"/>
                    <a:pt x="54559" y="56400"/>
                    <a:pt x="54559" y="93611"/>
                  </a:cubicBezTo>
                  <a:cubicBezTo>
                    <a:pt x="54559" y="127394"/>
                    <a:pt x="79235" y="149784"/>
                    <a:pt x="115761" y="149784"/>
                  </a:cubicBezTo>
                  <a:cubicBezTo>
                    <a:pt x="122555" y="149784"/>
                    <a:pt x="154356" y="149873"/>
                    <a:pt x="155613" y="149873"/>
                  </a:cubicBezTo>
                  <a:cubicBezTo>
                    <a:pt x="157899" y="149873"/>
                    <a:pt x="159728" y="151612"/>
                    <a:pt x="159728" y="153759"/>
                  </a:cubicBezTo>
                  <a:lnTo>
                    <a:pt x="159982" y="181928"/>
                  </a:lnTo>
                  <a:cubicBezTo>
                    <a:pt x="159982" y="184074"/>
                    <a:pt x="158026" y="185839"/>
                    <a:pt x="155766" y="185839"/>
                  </a:cubicBezTo>
                  <a:lnTo>
                    <a:pt x="106718" y="185839"/>
                  </a:lnTo>
                  <a:cubicBezTo>
                    <a:pt x="35624" y="185839"/>
                    <a:pt x="0" y="140309"/>
                    <a:pt x="0" y="91174"/>
                  </a:cubicBezTo>
                  <a:cubicBezTo>
                    <a:pt x="0" y="41605"/>
                    <a:pt x="36843" y="0"/>
                    <a:pt x="10765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0" name="Shape 10"/>
            <p:cNvSpPr/>
            <p:nvPr/>
          </p:nvSpPr>
          <p:spPr>
            <a:xfrm>
              <a:off x="2344150" y="739327"/>
              <a:ext cx="184988" cy="185839"/>
            </a:xfrm>
            <a:custGeom>
              <a:avLst/>
              <a:gdLst/>
              <a:ahLst/>
              <a:cxnLst/>
              <a:rect l="0" t="0" r="0" b="0"/>
              <a:pathLst>
                <a:path w="184988" h="185839">
                  <a:moveTo>
                    <a:pt x="4254" y="0"/>
                  </a:moveTo>
                  <a:lnTo>
                    <a:pt x="48349" y="0"/>
                  </a:lnTo>
                  <a:cubicBezTo>
                    <a:pt x="50571" y="102"/>
                    <a:pt x="52260" y="1778"/>
                    <a:pt x="52260" y="3937"/>
                  </a:cubicBezTo>
                  <a:lnTo>
                    <a:pt x="52260" y="12954"/>
                  </a:lnTo>
                  <a:lnTo>
                    <a:pt x="52260" y="84341"/>
                  </a:lnTo>
                  <a:lnTo>
                    <a:pt x="54191" y="84341"/>
                  </a:lnTo>
                  <a:lnTo>
                    <a:pt x="116231" y="2298"/>
                  </a:lnTo>
                  <a:cubicBezTo>
                    <a:pt x="117767" y="762"/>
                    <a:pt x="119786" y="0"/>
                    <a:pt x="122161" y="0"/>
                  </a:cubicBezTo>
                  <a:lnTo>
                    <a:pt x="170815" y="0"/>
                  </a:lnTo>
                  <a:cubicBezTo>
                    <a:pt x="173647" y="0"/>
                    <a:pt x="174612" y="1778"/>
                    <a:pt x="173304" y="3696"/>
                  </a:cubicBezTo>
                  <a:lnTo>
                    <a:pt x="168770" y="9042"/>
                  </a:lnTo>
                  <a:cubicBezTo>
                    <a:pt x="166992" y="11138"/>
                    <a:pt x="165430" y="12954"/>
                    <a:pt x="165430" y="12954"/>
                  </a:cubicBezTo>
                  <a:lnTo>
                    <a:pt x="165557" y="12954"/>
                  </a:lnTo>
                  <a:lnTo>
                    <a:pt x="102565" y="87871"/>
                  </a:lnTo>
                  <a:lnTo>
                    <a:pt x="183375" y="181839"/>
                  </a:lnTo>
                  <a:cubicBezTo>
                    <a:pt x="184988" y="183845"/>
                    <a:pt x="184086" y="185839"/>
                    <a:pt x="181000" y="185839"/>
                  </a:cubicBezTo>
                  <a:lnTo>
                    <a:pt x="125311" y="185839"/>
                  </a:lnTo>
                  <a:cubicBezTo>
                    <a:pt x="122530" y="185839"/>
                    <a:pt x="120396" y="185001"/>
                    <a:pt x="118834" y="182855"/>
                  </a:cubicBezTo>
                  <a:lnTo>
                    <a:pt x="54191" y="96888"/>
                  </a:lnTo>
                  <a:lnTo>
                    <a:pt x="52260" y="96888"/>
                  </a:lnTo>
                  <a:lnTo>
                    <a:pt x="52260" y="181928"/>
                  </a:lnTo>
                  <a:cubicBezTo>
                    <a:pt x="52260" y="184112"/>
                    <a:pt x="50381" y="185839"/>
                    <a:pt x="48120" y="185839"/>
                  </a:cubicBezTo>
                  <a:lnTo>
                    <a:pt x="4254" y="185839"/>
                  </a:lnTo>
                  <a:cubicBezTo>
                    <a:pt x="1880" y="185839"/>
                    <a:pt x="0" y="184112"/>
                    <a:pt x="0" y="181928"/>
                  </a:cubicBezTo>
                  <a:lnTo>
                    <a:pt x="0" y="3937"/>
                  </a:lnTo>
                  <a:cubicBezTo>
                    <a:pt x="0" y="1778"/>
                    <a:pt x="1931" y="0"/>
                    <a:pt x="425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1" name="Shape 11"/>
            <p:cNvSpPr/>
            <p:nvPr/>
          </p:nvSpPr>
          <p:spPr>
            <a:xfrm>
              <a:off x="861911" y="674036"/>
              <a:ext cx="89891" cy="251130"/>
            </a:xfrm>
            <a:custGeom>
              <a:avLst/>
              <a:gdLst/>
              <a:ahLst/>
              <a:cxnLst/>
              <a:rect l="0" t="0" r="0" b="0"/>
              <a:pathLst>
                <a:path w="89891" h="251130">
                  <a:moveTo>
                    <a:pt x="19025" y="0"/>
                  </a:moveTo>
                  <a:lnTo>
                    <a:pt x="79540" y="0"/>
                  </a:lnTo>
                  <a:lnTo>
                    <a:pt x="89891" y="870"/>
                  </a:lnTo>
                  <a:lnTo>
                    <a:pt x="89891" y="40962"/>
                  </a:lnTo>
                  <a:lnTo>
                    <a:pt x="79540" y="39459"/>
                  </a:lnTo>
                  <a:lnTo>
                    <a:pt x="54546" y="39459"/>
                  </a:lnTo>
                  <a:lnTo>
                    <a:pt x="54546" y="117297"/>
                  </a:lnTo>
                  <a:lnTo>
                    <a:pt x="79540" y="117297"/>
                  </a:lnTo>
                  <a:lnTo>
                    <a:pt x="89891" y="115528"/>
                  </a:lnTo>
                  <a:lnTo>
                    <a:pt x="89891" y="156711"/>
                  </a:lnTo>
                  <a:lnTo>
                    <a:pt x="89484" y="156781"/>
                  </a:lnTo>
                  <a:lnTo>
                    <a:pt x="54546" y="156781"/>
                  </a:lnTo>
                  <a:lnTo>
                    <a:pt x="54546" y="247206"/>
                  </a:lnTo>
                  <a:cubicBezTo>
                    <a:pt x="54546" y="249415"/>
                    <a:pt x="52667" y="251130"/>
                    <a:pt x="50355" y="251130"/>
                  </a:cubicBezTo>
                  <a:lnTo>
                    <a:pt x="4127" y="251130"/>
                  </a:lnTo>
                  <a:cubicBezTo>
                    <a:pt x="1816" y="251130"/>
                    <a:pt x="0" y="249415"/>
                    <a:pt x="0" y="247206"/>
                  </a:cubicBezTo>
                  <a:lnTo>
                    <a:pt x="0" y="18326"/>
                  </a:lnTo>
                  <a:cubicBezTo>
                    <a:pt x="1168" y="8966"/>
                    <a:pt x="9080" y="1448"/>
                    <a:pt x="19025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2" name="Shape 12"/>
            <p:cNvSpPr/>
            <p:nvPr/>
          </p:nvSpPr>
          <p:spPr>
            <a:xfrm>
              <a:off x="951802" y="674906"/>
              <a:ext cx="92964" cy="155841"/>
            </a:xfrm>
            <a:custGeom>
              <a:avLst/>
              <a:gdLst/>
              <a:ahLst/>
              <a:cxnLst/>
              <a:rect l="0" t="0" r="0" b="0"/>
              <a:pathLst>
                <a:path w="92964" h="155841">
                  <a:moveTo>
                    <a:pt x="0" y="0"/>
                  </a:moveTo>
                  <a:lnTo>
                    <a:pt x="22100" y="1857"/>
                  </a:lnTo>
                  <a:cubicBezTo>
                    <a:pt x="88559" y="14085"/>
                    <a:pt x="92964" y="63863"/>
                    <a:pt x="92964" y="77743"/>
                  </a:cubicBezTo>
                  <a:cubicBezTo>
                    <a:pt x="92964" y="102489"/>
                    <a:pt x="79169" y="134086"/>
                    <a:pt x="43227" y="148337"/>
                  </a:cubicBezTo>
                  <a:lnTo>
                    <a:pt x="0" y="155841"/>
                  </a:lnTo>
                  <a:lnTo>
                    <a:pt x="0" y="114659"/>
                  </a:lnTo>
                  <a:lnTo>
                    <a:pt x="10709" y="112828"/>
                  </a:lnTo>
                  <a:cubicBezTo>
                    <a:pt x="28200" y="105993"/>
                    <a:pt x="35344" y="90538"/>
                    <a:pt x="35344" y="76270"/>
                  </a:cubicBezTo>
                  <a:cubicBezTo>
                    <a:pt x="35344" y="60668"/>
                    <a:pt x="27322" y="47273"/>
                    <a:pt x="10050" y="41551"/>
                  </a:cubicBezTo>
                  <a:lnTo>
                    <a:pt x="0" y="400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3" name="Shape 13"/>
            <p:cNvSpPr/>
            <p:nvPr/>
          </p:nvSpPr>
          <p:spPr>
            <a:xfrm>
              <a:off x="1868589" y="739323"/>
              <a:ext cx="206629" cy="185851"/>
            </a:xfrm>
            <a:custGeom>
              <a:avLst/>
              <a:gdLst/>
              <a:ahLst/>
              <a:cxnLst/>
              <a:rect l="0" t="0" r="0" b="0"/>
              <a:pathLst>
                <a:path w="206629" h="185851">
                  <a:moveTo>
                    <a:pt x="69037" y="0"/>
                  </a:moveTo>
                  <a:lnTo>
                    <a:pt x="81559" y="0"/>
                  </a:lnTo>
                  <a:lnTo>
                    <a:pt x="202628" y="0"/>
                  </a:lnTo>
                  <a:cubicBezTo>
                    <a:pt x="204889" y="114"/>
                    <a:pt x="206629" y="1778"/>
                    <a:pt x="206629" y="3949"/>
                  </a:cubicBezTo>
                  <a:lnTo>
                    <a:pt x="206629" y="181914"/>
                  </a:lnTo>
                  <a:cubicBezTo>
                    <a:pt x="206629" y="184112"/>
                    <a:pt x="204762" y="185851"/>
                    <a:pt x="202463" y="185851"/>
                  </a:cubicBezTo>
                  <a:lnTo>
                    <a:pt x="158521" y="185851"/>
                  </a:lnTo>
                  <a:cubicBezTo>
                    <a:pt x="156311" y="185851"/>
                    <a:pt x="154432" y="184112"/>
                    <a:pt x="154432" y="181914"/>
                  </a:cubicBezTo>
                  <a:lnTo>
                    <a:pt x="154432" y="35878"/>
                  </a:lnTo>
                  <a:lnTo>
                    <a:pt x="93014" y="35878"/>
                  </a:lnTo>
                  <a:lnTo>
                    <a:pt x="93014" y="92405"/>
                  </a:lnTo>
                  <a:cubicBezTo>
                    <a:pt x="93014" y="173000"/>
                    <a:pt x="42570" y="185738"/>
                    <a:pt x="15227" y="185738"/>
                  </a:cubicBezTo>
                  <a:cubicBezTo>
                    <a:pt x="10401" y="185738"/>
                    <a:pt x="6477" y="185839"/>
                    <a:pt x="3848" y="185839"/>
                  </a:cubicBezTo>
                  <a:cubicBezTo>
                    <a:pt x="1701" y="185636"/>
                    <a:pt x="0" y="184010"/>
                    <a:pt x="0" y="181914"/>
                  </a:cubicBezTo>
                  <a:lnTo>
                    <a:pt x="0" y="180074"/>
                  </a:lnTo>
                  <a:lnTo>
                    <a:pt x="0" y="153174"/>
                  </a:lnTo>
                  <a:cubicBezTo>
                    <a:pt x="76" y="151117"/>
                    <a:pt x="1854" y="149543"/>
                    <a:pt x="4064" y="149479"/>
                  </a:cubicBezTo>
                  <a:lnTo>
                    <a:pt x="5461" y="149479"/>
                  </a:lnTo>
                  <a:cubicBezTo>
                    <a:pt x="31420" y="149479"/>
                    <a:pt x="46406" y="128804"/>
                    <a:pt x="46406" y="92405"/>
                  </a:cubicBezTo>
                  <a:lnTo>
                    <a:pt x="46406" y="21145"/>
                  </a:lnTo>
                  <a:cubicBezTo>
                    <a:pt x="46406" y="9576"/>
                    <a:pt x="56604" y="0"/>
                    <a:pt x="6903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4" name="Shape 14"/>
            <p:cNvSpPr/>
            <p:nvPr/>
          </p:nvSpPr>
          <p:spPr>
            <a:xfrm>
              <a:off x="2765640" y="739339"/>
              <a:ext cx="253898" cy="185839"/>
            </a:xfrm>
            <a:custGeom>
              <a:avLst/>
              <a:gdLst/>
              <a:ahLst/>
              <a:cxnLst/>
              <a:rect l="0" t="0" r="0" b="0"/>
              <a:pathLst>
                <a:path w="253898" h="185839">
                  <a:moveTo>
                    <a:pt x="22593" y="0"/>
                  </a:moveTo>
                  <a:lnTo>
                    <a:pt x="28918" y="0"/>
                  </a:lnTo>
                  <a:lnTo>
                    <a:pt x="61074" y="0"/>
                  </a:lnTo>
                  <a:cubicBezTo>
                    <a:pt x="64033" y="0"/>
                    <a:pt x="66916" y="0"/>
                    <a:pt x="69444" y="3518"/>
                  </a:cubicBezTo>
                  <a:lnTo>
                    <a:pt x="69444" y="3568"/>
                  </a:lnTo>
                  <a:lnTo>
                    <a:pt x="126746" y="87757"/>
                  </a:lnTo>
                  <a:lnTo>
                    <a:pt x="184620" y="3518"/>
                  </a:lnTo>
                  <a:cubicBezTo>
                    <a:pt x="186309" y="1156"/>
                    <a:pt x="188138" y="393"/>
                    <a:pt x="190094" y="102"/>
                  </a:cubicBezTo>
                  <a:lnTo>
                    <a:pt x="231330" y="102"/>
                  </a:lnTo>
                  <a:cubicBezTo>
                    <a:pt x="243688" y="102"/>
                    <a:pt x="253898" y="9677"/>
                    <a:pt x="253898" y="21247"/>
                  </a:cubicBezTo>
                  <a:lnTo>
                    <a:pt x="253898" y="34277"/>
                  </a:lnTo>
                  <a:lnTo>
                    <a:pt x="253898" y="181902"/>
                  </a:lnTo>
                  <a:cubicBezTo>
                    <a:pt x="253898" y="184111"/>
                    <a:pt x="252095" y="185839"/>
                    <a:pt x="249822" y="185839"/>
                  </a:cubicBezTo>
                  <a:lnTo>
                    <a:pt x="205918" y="185839"/>
                  </a:lnTo>
                  <a:cubicBezTo>
                    <a:pt x="203568" y="185839"/>
                    <a:pt x="201752" y="184111"/>
                    <a:pt x="201752" y="181902"/>
                  </a:cubicBezTo>
                  <a:lnTo>
                    <a:pt x="201752" y="80010"/>
                  </a:lnTo>
                  <a:lnTo>
                    <a:pt x="202908" y="42139"/>
                  </a:lnTo>
                  <a:lnTo>
                    <a:pt x="200965" y="42139"/>
                  </a:lnTo>
                  <a:lnTo>
                    <a:pt x="133629" y="142900"/>
                  </a:lnTo>
                  <a:cubicBezTo>
                    <a:pt x="130340" y="147891"/>
                    <a:pt x="124028" y="147980"/>
                    <a:pt x="120485" y="142977"/>
                  </a:cubicBezTo>
                  <a:lnTo>
                    <a:pt x="53023" y="42139"/>
                  </a:lnTo>
                  <a:lnTo>
                    <a:pt x="51130" y="42139"/>
                  </a:lnTo>
                  <a:lnTo>
                    <a:pt x="52260" y="80010"/>
                  </a:lnTo>
                  <a:lnTo>
                    <a:pt x="52184" y="181902"/>
                  </a:lnTo>
                  <a:cubicBezTo>
                    <a:pt x="52184" y="184111"/>
                    <a:pt x="50292" y="185839"/>
                    <a:pt x="48032" y="185839"/>
                  </a:cubicBezTo>
                  <a:lnTo>
                    <a:pt x="4166" y="185839"/>
                  </a:lnTo>
                  <a:cubicBezTo>
                    <a:pt x="1893" y="185839"/>
                    <a:pt x="64" y="184200"/>
                    <a:pt x="0" y="182131"/>
                  </a:cubicBezTo>
                  <a:lnTo>
                    <a:pt x="0" y="101422"/>
                  </a:lnTo>
                  <a:lnTo>
                    <a:pt x="0" y="21145"/>
                  </a:lnTo>
                  <a:cubicBezTo>
                    <a:pt x="0" y="9550"/>
                    <a:pt x="10173" y="0"/>
                    <a:pt x="2259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5" name="Shape 15"/>
            <p:cNvSpPr/>
            <p:nvPr/>
          </p:nvSpPr>
          <p:spPr>
            <a:xfrm>
              <a:off x="2527355" y="736371"/>
              <a:ext cx="102534" cy="191704"/>
            </a:xfrm>
            <a:custGeom>
              <a:avLst/>
              <a:gdLst/>
              <a:ahLst/>
              <a:cxnLst/>
              <a:rect l="0" t="0" r="0" b="0"/>
              <a:pathLst>
                <a:path w="102534" h="191704">
                  <a:moveTo>
                    <a:pt x="102534" y="0"/>
                  </a:moveTo>
                  <a:lnTo>
                    <a:pt x="102534" y="35243"/>
                  </a:lnTo>
                  <a:lnTo>
                    <a:pt x="85295" y="38659"/>
                  </a:lnTo>
                  <a:cubicBezTo>
                    <a:pt x="68549" y="45618"/>
                    <a:pt x="54547" y="63572"/>
                    <a:pt x="54547" y="95871"/>
                  </a:cubicBezTo>
                  <a:cubicBezTo>
                    <a:pt x="54547" y="128123"/>
                    <a:pt x="68549" y="146116"/>
                    <a:pt x="85295" y="153096"/>
                  </a:cubicBezTo>
                  <a:lnTo>
                    <a:pt x="102534" y="156526"/>
                  </a:lnTo>
                  <a:lnTo>
                    <a:pt x="102534" y="191704"/>
                  </a:lnTo>
                  <a:lnTo>
                    <a:pt x="61551" y="185463"/>
                  </a:lnTo>
                  <a:cubicBezTo>
                    <a:pt x="24389" y="173062"/>
                    <a:pt x="0" y="142439"/>
                    <a:pt x="0" y="95871"/>
                  </a:cubicBezTo>
                  <a:cubicBezTo>
                    <a:pt x="0" y="49342"/>
                    <a:pt x="24389" y="18678"/>
                    <a:pt x="61551" y="6255"/>
                  </a:cubicBezTo>
                  <a:lnTo>
                    <a:pt x="10253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6" name="Shape 16"/>
            <p:cNvSpPr/>
            <p:nvPr/>
          </p:nvSpPr>
          <p:spPr>
            <a:xfrm>
              <a:off x="2629888" y="736370"/>
              <a:ext cx="102635" cy="191706"/>
            </a:xfrm>
            <a:custGeom>
              <a:avLst/>
              <a:gdLst/>
              <a:ahLst/>
              <a:cxnLst/>
              <a:rect l="0" t="0" r="0" b="0"/>
              <a:pathLst>
                <a:path w="102635" h="191706">
                  <a:moveTo>
                    <a:pt x="6" y="0"/>
                  </a:moveTo>
                  <a:cubicBezTo>
                    <a:pt x="59188" y="0"/>
                    <a:pt x="102635" y="33833"/>
                    <a:pt x="102635" y="95872"/>
                  </a:cubicBezTo>
                  <a:cubicBezTo>
                    <a:pt x="102635" y="157962"/>
                    <a:pt x="59188" y="191706"/>
                    <a:pt x="6" y="191706"/>
                  </a:cubicBezTo>
                  <a:lnTo>
                    <a:pt x="0" y="191705"/>
                  </a:lnTo>
                  <a:lnTo>
                    <a:pt x="0" y="156527"/>
                  </a:lnTo>
                  <a:lnTo>
                    <a:pt x="6" y="156528"/>
                  </a:lnTo>
                  <a:cubicBezTo>
                    <a:pt x="23108" y="156528"/>
                    <a:pt x="47987" y="138874"/>
                    <a:pt x="47987" y="95872"/>
                  </a:cubicBezTo>
                  <a:cubicBezTo>
                    <a:pt x="47987" y="52807"/>
                    <a:pt x="23108" y="35243"/>
                    <a:pt x="6" y="35243"/>
                  </a:cubicBezTo>
                  <a:lnTo>
                    <a:pt x="0" y="35244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7" name="Shape 17"/>
            <p:cNvSpPr/>
            <p:nvPr/>
          </p:nvSpPr>
          <p:spPr>
            <a:xfrm>
              <a:off x="1671159" y="736864"/>
              <a:ext cx="95539" cy="185462"/>
            </a:xfrm>
            <a:custGeom>
              <a:avLst/>
              <a:gdLst/>
              <a:ahLst/>
              <a:cxnLst/>
              <a:rect l="0" t="0" r="0" b="0"/>
              <a:pathLst>
                <a:path w="95539" h="185462">
                  <a:moveTo>
                    <a:pt x="95539" y="0"/>
                  </a:moveTo>
                  <a:lnTo>
                    <a:pt x="95539" y="33387"/>
                  </a:lnTo>
                  <a:lnTo>
                    <a:pt x="95314" y="33350"/>
                  </a:lnTo>
                  <a:cubicBezTo>
                    <a:pt x="72237" y="33350"/>
                    <a:pt x="55016" y="52312"/>
                    <a:pt x="54597" y="76771"/>
                  </a:cubicBezTo>
                  <a:lnTo>
                    <a:pt x="95539" y="76771"/>
                  </a:lnTo>
                  <a:lnTo>
                    <a:pt x="95539" y="110096"/>
                  </a:lnTo>
                  <a:lnTo>
                    <a:pt x="54597" y="110096"/>
                  </a:lnTo>
                  <a:cubicBezTo>
                    <a:pt x="55372" y="121945"/>
                    <a:pt x="63068" y="132423"/>
                    <a:pt x="75017" y="139938"/>
                  </a:cubicBezTo>
                  <a:lnTo>
                    <a:pt x="95539" y="148680"/>
                  </a:lnTo>
                  <a:lnTo>
                    <a:pt x="95539" y="185462"/>
                  </a:lnTo>
                  <a:lnTo>
                    <a:pt x="75218" y="183004"/>
                  </a:lnTo>
                  <a:cubicBezTo>
                    <a:pt x="33397" y="172258"/>
                    <a:pt x="0" y="144612"/>
                    <a:pt x="0" y="95377"/>
                  </a:cubicBezTo>
                  <a:cubicBezTo>
                    <a:pt x="0" y="50476"/>
                    <a:pt x="25325" y="18998"/>
                    <a:pt x="60506" y="6066"/>
                  </a:cubicBezTo>
                  <a:lnTo>
                    <a:pt x="95539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8" name="Shape 18"/>
            <p:cNvSpPr/>
            <p:nvPr/>
          </p:nvSpPr>
          <p:spPr>
            <a:xfrm>
              <a:off x="1766697" y="885545"/>
              <a:ext cx="72520" cy="39610"/>
            </a:xfrm>
            <a:custGeom>
              <a:avLst/>
              <a:gdLst/>
              <a:ahLst/>
              <a:cxnLst/>
              <a:rect l="0" t="0" r="0" b="0"/>
              <a:pathLst>
                <a:path w="72520" h="39610">
                  <a:moveTo>
                    <a:pt x="0" y="0"/>
                  </a:moveTo>
                  <a:lnTo>
                    <a:pt x="258" y="110"/>
                  </a:lnTo>
                  <a:cubicBezTo>
                    <a:pt x="8025" y="2188"/>
                    <a:pt x="16523" y="3326"/>
                    <a:pt x="25416" y="3326"/>
                  </a:cubicBezTo>
                  <a:lnTo>
                    <a:pt x="68355" y="3326"/>
                  </a:lnTo>
                  <a:cubicBezTo>
                    <a:pt x="70526" y="3326"/>
                    <a:pt x="72305" y="4901"/>
                    <a:pt x="72520" y="6819"/>
                  </a:cubicBezTo>
                  <a:lnTo>
                    <a:pt x="72520" y="35901"/>
                  </a:lnTo>
                  <a:cubicBezTo>
                    <a:pt x="72470" y="37984"/>
                    <a:pt x="70526" y="39610"/>
                    <a:pt x="68355" y="39610"/>
                  </a:cubicBezTo>
                  <a:lnTo>
                    <a:pt x="23384" y="39610"/>
                  </a:lnTo>
                  <a:lnTo>
                    <a:pt x="0" y="3678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89" name="Shape 19"/>
            <p:cNvSpPr/>
            <p:nvPr/>
          </p:nvSpPr>
          <p:spPr>
            <a:xfrm>
              <a:off x="1766697" y="736369"/>
              <a:ext cx="92244" cy="110592"/>
            </a:xfrm>
            <a:custGeom>
              <a:avLst/>
              <a:gdLst/>
              <a:ahLst/>
              <a:cxnLst/>
              <a:rect l="0" t="0" r="0" b="0"/>
              <a:pathLst>
                <a:path w="92244" h="110592">
                  <a:moveTo>
                    <a:pt x="2861" y="0"/>
                  </a:moveTo>
                  <a:cubicBezTo>
                    <a:pt x="77131" y="0"/>
                    <a:pt x="89957" y="56147"/>
                    <a:pt x="92244" y="85280"/>
                  </a:cubicBezTo>
                  <a:lnTo>
                    <a:pt x="92244" y="89522"/>
                  </a:lnTo>
                  <a:cubicBezTo>
                    <a:pt x="92244" y="101054"/>
                    <a:pt x="81969" y="110592"/>
                    <a:pt x="69625" y="110592"/>
                  </a:cubicBezTo>
                  <a:lnTo>
                    <a:pt x="0" y="110592"/>
                  </a:lnTo>
                  <a:lnTo>
                    <a:pt x="0" y="77267"/>
                  </a:lnTo>
                  <a:lnTo>
                    <a:pt x="40923" y="77267"/>
                  </a:lnTo>
                  <a:cubicBezTo>
                    <a:pt x="41485" y="53835"/>
                    <a:pt x="28852" y="41127"/>
                    <a:pt x="14405" y="36237"/>
                  </a:cubicBezTo>
                  <a:lnTo>
                    <a:pt x="0" y="33882"/>
                  </a:lnTo>
                  <a:lnTo>
                    <a:pt x="0" y="495"/>
                  </a:lnTo>
                  <a:lnTo>
                    <a:pt x="286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90" name="Shape 20"/>
            <p:cNvSpPr/>
            <p:nvPr/>
          </p:nvSpPr>
          <p:spPr>
            <a:xfrm>
              <a:off x="2112964" y="736853"/>
              <a:ext cx="95456" cy="185491"/>
            </a:xfrm>
            <a:custGeom>
              <a:avLst/>
              <a:gdLst/>
              <a:ahLst/>
              <a:cxnLst/>
              <a:rect l="0" t="0" r="0" b="0"/>
              <a:pathLst>
                <a:path w="95456" h="185491">
                  <a:moveTo>
                    <a:pt x="95456" y="0"/>
                  </a:moveTo>
                  <a:lnTo>
                    <a:pt x="95456" y="33389"/>
                  </a:lnTo>
                  <a:lnTo>
                    <a:pt x="95199" y="33347"/>
                  </a:lnTo>
                  <a:cubicBezTo>
                    <a:pt x="72187" y="33347"/>
                    <a:pt x="54915" y="52321"/>
                    <a:pt x="54546" y="76781"/>
                  </a:cubicBezTo>
                  <a:lnTo>
                    <a:pt x="95456" y="76781"/>
                  </a:lnTo>
                  <a:lnTo>
                    <a:pt x="95456" y="110106"/>
                  </a:lnTo>
                  <a:lnTo>
                    <a:pt x="54546" y="110106"/>
                  </a:lnTo>
                  <a:cubicBezTo>
                    <a:pt x="55264" y="121955"/>
                    <a:pt x="62947" y="131969"/>
                    <a:pt x="74888" y="139020"/>
                  </a:cubicBezTo>
                  <a:lnTo>
                    <a:pt x="95456" y="147157"/>
                  </a:lnTo>
                  <a:lnTo>
                    <a:pt x="95456" y="185491"/>
                  </a:lnTo>
                  <a:lnTo>
                    <a:pt x="75031" y="183024"/>
                  </a:lnTo>
                  <a:cubicBezTo>
                    <a:pt x="33204" y="172275"/>
                    <a:pt x="0" y="144621"/>
                    <a:pt x="0" y="95387"/>
                  </a:cubicBezTo>
                  <a:cubicBezTo>
                    <a:pt x="0" y="50486"/>
                    <a:pt x="25253" y="19008"/>
                    <a:pt x="60393" y="6075"/>
                  </a:cubicBezTo>
                  <a:lnTo>
                    <a:pt x="9545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91" name="Shape 21"/>
            <p:cNvSpPr/>
            <p:nvPr/>
          </p:nvSpPr>
          <p:spPr>
            <a:xfrm>
              <a:off x="2208420" y="884010"/>
              <a:ext cx="76490" cy="41156"/>
            </a:xfrm>
            <a:custGeom>
              <a:avLst/>
              <a:gdLst/>
              <a:ahLst/>
              <a:cxnLst/>
              <a:rect l="0" t="0" r="0" b="0"/>
              <a:pathLst>
                <a:path w="76490" h="41156">
                  <a:moveTo>
                    <a:pt x="0" y="0"/>
                  </a:moveTo>
                  <a:lnTo>
                    <a:pt x="200" y="79"/>
                  </a:lnTo>
                  <a:cubicBezTo>
                    <a:pt x="7960" y="1983"/>
                    <a:pt x="16447" y="3005"/>
                    <a:pt x="25321" y="3005"/>
                  </a:cubicBezTo>
                  <a:cubicBezTo>
                    <a:pt x="45438" y="3005"/>
                    <a:pt x="72324" y="656"/>
                    <a:pt x="72324" y="656"/>
                  </a:cubicBezTo>
                  <a:cubicBezTo>
                    <a:pt x="74534" y="656"/>
                    <a:pt x="76286" y="2180"/>
                    <a:pt x="76490" y="4186"/>
                  </a:cubicBezTo>
                  <a:lnTo>
                    <a:pt x="76490" y="35073"/>
                  </a:lnTo>
                  <a:cubicBezTo>
                    <a:pt x="76439" y="37130"/>
                    <a:pt x="74534" y="38781"/>
                    <a:pt x="72324" y="38781"/>
                  </a:cubicBezTo>
                  <a:cubicBezTo>
                    <a:pt x="72324" y="38781"/>
                    <a:pt x="46594" y="41156"/>
                    <a:pt x="23365" y="41156"/>
                  </a:cubicBezTo>
                  <a:lnTo>
                    <a:pt x="0" y="383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92" name="Shape 22"/>
            <p:cNvSpPr/>
            <p:nvPr/>
          </p:nvSpPr>
          <p:spPr>
            <a:xfrm>
              <a:off x="2208420" y="736367"/>
              <a:ext cx="92555" cy="110592"/>
            </a:xfrm>
            <a:custGeom>
              <a:avLst/>
              <a:gdLst/>
              <a:ahLst/>
              <a:cxnLst/>
              <a:rect l="0" t="0" r="0" b="0"/>
              <a:pathLst>
                <a:path w="92555" h="110592">
                  <a:moveTo>
                    <a:pt x="2804" y="0"/>
                  </a:moveTo>
                  <a:cubicBezTo>
                    <a:pt x="80973" y="0"/>
                    <a:pt x="91107" y="62090"/>
                    <a:pt x="92555" y="89522"/>
                  </a:cubicBezTo>
                  <a:cubicBezTo>
                    <a:pt x="92466" y="101105"/>
                    <a:pt x="82205" y="110592"/>
                    <a:pt x="69911" y="110592"/>
                  </a:cubicBezTo>
                  <a:lnTo>
                    <a:pt x="0" y="110592"/>
                  </a:lnTo>
                  <a:lnTo>
                    <a:pt x="0" y="77267"/>
                  </a:lnTo>
                  <a:lnTo>
                    <a:pt x="40891" y="77267"/>
                  </a:lnTo>
                  <a:cubicBezTo>
                    <a:pt x="41454" y="53835"/>
                    <a:pt x="28871" y="41120"/>
                    <a:pt x="14412" y="36226"/>
                  </a:cubicBezTo>
                  <a:lnTo>
                    <a:pt x="0" y="33875"/>
                  </a:lnTo>
                  <a:lnTo>
                    <a:pt x="0" y="486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93" name="Shape 23"/>
            <p:cNvSpPr/>
            <p:nvPr/>
          </p:nvSpPr>
          <p:spPr>
            <a:xfrm>
              <a:off x="0" y="108013"/>
              <a:ext cx="623176" cy="1162216"/>
            </a:xfrm>
            <a:custGeom>
              <a:avLst/>
              <a:gdLst/>
              <a:ahLst/>
              <a:cxnLst/>
              <a:rect l="0" t="0" r="0" b="0"/>
              <a:pathLst>
                <a:path w="623176" h="1162216">
                  <a:moveTo>
                    <a:pt x="162624" y="0"/>
                  </a:moveTo>
                  <a:cubicBezTo>
                    <a:pt x="156921" y="10262"/>
                    <a:pt x="118262" y="62942"/>
                    <a:pt x="114884" y="179693"/>
                  </a:cubicBezTo>
                  <a:cubicBezTo>
                    <a:pt x="113741" y="250190"/>
                    <a:pt x="128499" y="320714"/>
                    <a:pt x="158064" y="385521"/>
                  </a:cubicBezTo>
                  <a:cubicBezTo>
                    <a:pt x="174016" y="420777"/>
                    <a:pt x="195593" y="454889"/>
                    <a:pt x="222898" y="489014"/>
                  </a:cubicBezTo>
                  <a:cubicBezTo>
                    <a:pt x="239967" y="510591"/>
                    <a:pt x="259309" y="532219"/>
                    <a:pt x="280899" y="553822"/>
                  </a:cubicBezTo>
                  <a:cubicBezTo>
                    <a:pt x="363906" y="642506"/>
                    <a:pt x="454876" y="697116"/>
                    <a:pt x="536766" y="785800"/>
                  </a:cubicBezTo>
                  <a:cubicBezTo>
                    <a:pt x="593611" y="844931"/>
                    <a:pt x="623176" y="918845"/>
                    <a:pt x="623176" y="984809"/>
                  </a:cubicBezTo>
                  <a:cubicBezTo>
                    <a:pt x="623176" y="1033704"/>
                    <a:pt x="607263" y="1078053"/>
                    <a:pt x="574281" y="1111022"/>
                  </a:cubicBezTo>
                  <a:cubicBezTo>
                    <a:pt x="541300" y="1146277"/>
                    <a:pt x="494678" y="1162216"/>
                    <a:pt x="444665" y="1162216"/>
                  </a:cubicBezTo>
                  <a:cubicBezTo>
                    <a:pt x="376415" y="1162216"/>
                    <a:pt x="301371" y="1131507"/>
                    <a:pt x="241097" y="1072376"/>
                  </a:cubicBezTo>
                  <a:cubicBezTo>
                    <a:pt x="235382" y="1067829"/>
                    <a:pt x="217234" y="1047344"/>
                    <a:pt x="214935" y="1043928"/>
                  </a:cubicBezTo>
                  <a:cubicBezTo>
                    <a:pt x="117158" y="929094"/>
                    <a:pt x="0" y="661848"/>
                    <a:pt x="1143" y="409411"/>
                  </a:cubicBezTo>
                  <a:cubicBezTo>
                    <a:pt x="1143" y="254750"/>
                    <a:pt x="44361" y="105779"/>
                    <a:pt x="16262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94" name="Shape 24"/>
            <p:cNvSpPr/>
            <p:nvPr/>
          </p:nvSpPr>
          <p:spPr>
            <a:xfrm>
              <a:off x="150851" y="235"/>
              <a:ext cx="440245" cy="608133"/>
            </a:xfrm>
            <a:custGeom>
              <a:avLst/>
              <a:gdLst/>
              <a:ahLst/>
              <a:cxnLst/>
              <a:rect l="0" t="0" r="0" b="0"/>
              <a:pathLst>
                <a:path w="440245" h="608133">
                  <a:moveTo>
                    <a:pt x="222328" y="4259"/>
                  </a:moveTo>
                  <a:cubicBezTo>
                    <a:pt x="257540" y="0"/>
                    <a:pt x="293465" y="4267"/>
                    <a:pt x="324167" y="20174"/>
                  </a:cubicBezTo>
                  <a:cubicBezTo>
                    <a:pt x="440245" y="86277"/>
                    <a:pt x="381279" y="214331"/>
                    <a:pt x="366560" y="234016"/>
                  </a:cubicBezTo>
                  <a:cubicBezTo>
                    <a:pt x="335864" y="227184"/>
                    <a:pt x="306311" y="229482"/>
                    <a:pt x="276733" y="239693"/>
                  </a:cubicBezTo>
                  <a:cubicBezTo>
                    <a:pt x="137998" y="288613"/>
                    <a:pt x="94793" y="473945"/>
                    <a:pt x="131178" y="608133"/>
                  </a:cubicBezTo>
                  <a:cubicBezTo>
                    <a:pt x="120942" y="595636"/>
                    <a:pt x="0" y="478758"/>
                    <a:pt x="1537" y="287471"/>
                  </a:cubicBezTo>
                  <a:cubicBezTo>
                    <a:pt x="2680" y="241979"/>
                    <a:pt x="3746" y="111842"/>
                    <a:pt x="124765" y="39503"/>
                  </a:cubicBezTo>
                  <a:cubicBezTo>
                    <a:pt x="152616" y="21304"/>
                    <a:pt x="187115" y="8518"/>
                    <a:pt x="222328" y="425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  <p:sp>
          <p:nvSpPr>
            <p:cNvPr id="1695" name="Shape 25"/>
            <p:cNvSpPr/>
            <p:nvPr/>
          </p:nvSpPr>
          <p:spPr>
            <a:xfrm>
              <a:off x="413944" y="0"/>
              <a:ext cx="392328" cy="692543"/>
            </a:xfrm>
            <a:custGeom>
              <a:avLst/>
              <a:gdLst/>
              <a:ahLst/>
              <a:cxnLst/>
              <a:rect l="0" t="0" r="0" b="0"/>
              <a:pathLst>
                <a:path w="392328" h="692543">
                  <a:moveTo>
                    <a:pt x="93243" y="0"/>
                  </a:moveTo>
                  <a:cubicBezTo>
                    <a:pt x="266103" y="32969"/>
                    <a:pt x="392328" y="192176"/>
                    <a:pt x="392328" y="371843"/>
                  </a:cubicBezTo>
                  <a:cubicBezTo>
                    <a:pt x="392328" y="441223"/>
                    <a:pt x="370713" y="527647"/>
                    <a:pt x="325209" y="593598"/>
                  </a:cubicBezTo>
                  <a:cubicBezTo>
                    <a:pt x="286563" y="651598"/>
                    <a:pt x="229718" y="692543"/>
                    <a:pt x="156908" y="692543"/>
                  </a:cubicBezTo>
                  <a:cubicBezTo>
                    <a:pt x="65926" y="692543"/>
                    <a:pt x="0" y="618604"/>
                    <a:pt x="0" y="528789"/>
                  </a:cubicBezTo>
                  <a:cubicBezTo>
                    <a:pt x="0" y="451459"/>
                    <a:pt x="42062" y="410514"/>
                    <a:pt x="83007" y="354787"/>
                  </a:cubicBezTo>
                  <a:cubicBezTo>
                    <a:pt x="120586" y="308889"/>
                    <a:pt x="263716" y="103225"/>
                    <a:pt x="9324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039ED1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defTabSz="685783"/>
              <a:endParaRPr lang="ru-RU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897" name="Группа 1896"/>
          <p:cNvGrpSpPr/>
          <p:nvPr/>
        </p:nvGrpSpPr>
        <p:grpSpPr>
          <a:xfrm>
            <a:off x="7423888" y="0"/>
            <a:ext cx="1720112" cy="5143500"/>
            <a:chOff x="7712505" y="0"/>
            <a:chExt cx="2089349" cy="6247599"/>
          </a:xfrm>
          <a:gradFill>
            <a:gsLst>
              <a:gs pos="90000">
                <a:schemeClr val="bg1"/>
              </a:gs>
              <a:gs pos="10000">
                <a:schemeClr val="bg1">
                  <a:alpha val="25000"/>
                </a:schemeClr>
              </a:gs>
            </a:gsLst>
            <a:lin ang="0" scaled="0"/>
          </a:gradFill>
        </p:grpSpPr>
        <p:sp>
          <p:nvSpPr>
            <p:cNvPr id="1703" name="Прямоугольник 1702"/>
            <p:cNvSpPr/>
            <p:nvPr/>
          </p:nvSpPr>
          <p:spPr>
            <a:xfrm rot="10800000">
              <a:off x="9435965" y="612449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04" name="Прямоугольник 1703"/>
            <p:cNvSpPr/>
            <p:nvPr/>
          </p:nvSpPr>
          <p:spPr>
            <a:xfrm rot="10800000">
              <a:off x="9435965" y="58782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05" name="Прямоугольник 1704"/>
            <p:cNvSpPr/>
            <p:nvPr/>
          </p:nvSpPr>
          <p:spPr>
            <a:xfrm rot="10800000">
              <a:off x="9435965" y="52678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06" name="Прямоугольник 1705"/>
            <p:cNvSpPr/>
            <p:nvPr/>
          </p:nvSpPr>
          <p:spPr>
            <a:xfrm rot="10800000">
              <a:off x="9435965" y="502167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07" name="Прямоугольник 1706"/>
            <p:cNvSpPr/>
            <p:nvPr/>
          </p:nvSpPr>
          <p:spPr>
            <a:xfrm rot="10800000">
              <a:off x="9435965" y="465236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08" name="Прямоугольник 1707"/>
            <p:cNvSpPr/>
            <p:nvPr/>
          </p:nvSpPr>
          <p:spPr>
            <a:xfrm rot="10800000">
              <a:off x="9435965" y="416506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09" name="Прямоугольник 1708"/>
            <p:cNvSpPr/>
            <p:nvPr/>
          </p:nvSpPr>
          <p:spPr>
            <a:xfrm rot="10800000">
              <a:off x="9435965" y="39188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0" name="Прямоугольник 1709"/>
            <p:cNvSpPr/>
            <p:nvPr/>
          </p:nvSpPr>
          <p:spPr>
            <a:xfrm rot="10800000">
              <a:off x="9435965" y="342644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1" name="Прямоугольник 1710"/>
            <p:cNvSpPr/>
            <p:nvPr/>
          </p:nvSpPr>
          <p:spPr>
            <a:xfrm rot="10800000">
              <a:off x="9435965" y="29391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2" name="Прямоугольник 1711"/>
            <p:cNvSpPr/>
            <p:nvPr/>
          </p:nvSpPr>
          <p:spPr>
            <a:xfrm rot="10800000">
              <a:off x="9435965" y="269293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3" name="Прямоугольник 1712"/>
            <p:cNvSpPr/>
            <p:nvPr/>
          </p:nvSpPr>
          <p:spPr>
            <a:xfrm rot="10800000">
              <a:off x="9435965" y="244672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4" name="Прямоугольник 1713"/>
            <p:cNvSpPr/>
            <p:nvPr/>
          </p:nvSpPr>
          <p:spPr>
            <a:xfrm rot="10800000">
              <a:off x="9435965" y="23287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5" name="Прямоугольник 1714"/>
            <p:cNvSpPr/>
            <p:nvPr/>
          </p:nvSpPr>
          <p:spPr>
            <a:xfrm rot="10800000">
              <a:off x="9435965" y="208253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6" name="Прямоугольник 1715"/>
            <p:cNvSpPr/>
            <p:nvPr/>
          </p:nvSpPr>
          <p:spPr>
            <a:xfrm rot="10800000">
              <a:off x="9435965" y="183632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7" name="Прямоугольник 1716"/>
            <p:cNvSpPr/>
            <p:nvPr/>
          </p:nvSpPr>
          <p:spPr>
            <a:xfrm rot="10800000">
              <a:off x="9435965" y="159011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8" name="Прямоугольник 1717"/>
            <p:cNvSpPr/>
            <p:nvPr/>
          </p:nvSpPr>
          <p:spPr>
            <a:xfrm rot="10800000">
              <a:off x="9435965" y="85661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19" name="Прямоугольник 1718"/>
            <p:cNvSpPr/>
            <p:nvPr/>
          </p:nvSpPr>
          <p:spPr>
            <a:xfrm rot="10800000">
              <a:off x="9435965" y="36931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20" name="Прямоугольник 1719"/>
            <p:cNvSpPr/>
            <p:nvPr/>
          </p:nvSpPr>
          <p:spPr>
            <a:xfrm rot="10800000">
              <a:off x="9435965" y="24620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21" name="Прямоугольник 1720"/>
            <p:cNvSpPr/>
            <p:nvPr/>
          </p:nvSpPr>
          <p:spPr>
            <a:xfrm rot="10800000">
              <a:off x="9435965" y="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27" name="Прямоугольник 1726"/>
            <p:cNvSpPr/>
            <p:nvPr/>
          </p:nvSpPr>
          <p:spPr>
            <a:xfrm rot="10800000">
              <a:off x="9312861" y="58782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28" name="Прямоугольник 1727"/>
            <p:cNvSpPr/>
            <p:nvPr/>
          </p:nvSpPr>
          <p:spPr>
            <a:xfrm rot="10800000">
              <a:off x="9312861" y="550897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29" name="Прямоугольник 1728"/>
            <p:cNvSpPr/>
            <p:nvPr/>
          </p:nvSpPr>
          <p:spPr>
            <a:xfrm rot="10800000">
              <a:off x="9312861" y="48985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0" name="Прямоугольник 1729"/>
            <p:cNvSpPr/>
            <p:nvPr/>
          </p:nvSpPr>
          <p:spPr>
            <a:xfrm rot="10800000">
              <a:off x="9312861" y="452925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1" name="Прямоугольник 1730"/>
            <p:cNvSpPr/>
            <p:nvPr/>
          </p:nvSpPr>
          <p:spPr>
            <a:xfrm rot="10800000">
              <a:off x="9312861" y="404196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2" name="Прямоугольник 1731"/>
            <p:cNvSpPr/>
            <p:nvPr/>
          </p:nvSpPr>
          <p:spPr>
            <a:xfrm rot="10800000">
              <a:off x="9312861" y="367264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3" name="Прямоугольник 1732"/>
            <p:cNvSpPr/>
            <p:nvPr/>
          </p:nvSpPr>
          <p:spPr>
            <a:xfrm rot="10800000">
              <a:off x="9312861" y="33084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4" name="Прямоугольник 1733"/>
            <p:cNvSpPr/>
            <p:nvPr/>
          </p:nvSpPr>
          <p:spPr>
            <a:xfrm rot="10800000">
              <a:off x="9312861" y="281603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5" name="Прямоугольник 1734"/>
            <p:cNvSpPr/>
            <p:nvPr/>
          </p:nvSpPr>
          <p:spPr>
            <a:xfrm rot="10800000">
              <a:off x="9312861" y="23287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6" name="Прямоугольник 1735"/>
            <p:cNvSpPr/>
            <p:nvPr/>
          </p:nvSpPr>
          <p:spPr>
            <a:xfrm rot="10800000">
              <a:off x="9312861" y="183632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7" name="Прямоугольник 1736"/>
            <p:cNvSpPr/>
            <p:nvPr/>
          </p:nvSpPr>
          <p:spPr>
            <a:xfrm rot="10800000">
              <a:off x="9312861" y="134902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8" name="Прямоугольник 1737"/>
            <p:cNvSpPr/>
            <p:nvPr/>
          </p:nvSpPr>
          <p:spPr>
            <a:xfrm rot="10800000">
              <a:off x="9312861" y="110281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39" name="Прямоугольник 1738"/>
            <p:cNvSpPr/>
            <p:nvPr/>
          </p:nvSpPr>
          <p:spPr>
            <a:xfrm rot="10800000">
              <a:off x="9312861" y="61040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40" name="Прямоугольник 1739"/>
            <p:cNvSpPr/>
            <p:nvPr/>
          </p:nvSpPr>
          <p:spPr>
            <a:xfrm rot="10800000">
              <a:off x="9312861" y="24620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45" name="Прямоугольник 1744"/>
            <p:cNvSpPr/>
            <p:nvPr/>
          </p:nvSpPr>
          <p:spPr>
            <a:xfrm rot="10800000">
              <a:off x="9189757" y="600139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46" name="Прямоугольник 1745"/>
            <p:cNvSpPr/>
            <p:nvPr/>
          </p:nvSpPr>
          <p:spPr>
            <a:xfrm rot="10800000">
              <a:off x="9189757" y="575518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47" name="Прямоугольник 1746"/>
            <p:cNvSpPr/>
            <p:nvPr/>
          </p:nvSpPr>
          <p:spPr>
            <a:xfrm rot="10800000">
              <a:off x="9189757" y="52678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48" name="Прямоугольник 1747"/>
            <p:cNvSpPr/>
            <p:nvPr/>
          </p:nvSpPr>
          <p:spPr>
            <a:xfrm rot="10800000">
              <a:off x="9189757" y="514478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49" name="Прямоугольник 1748"/>
            <p:cNvSpPr/>
            <p:nvPr/>
          </p:nvSpPr>
          <p:spPr>
            <a:xfrm rot="10800000">
              <a:off x="9189757" y="477546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0" name="Прямоугольник 1749"/>
            <p:cNvSpPr/>
            <p:nvPr/>
          </p:nvSpPr>
          <p:spPr>
            <a:xfrm rot="10800000">
              <a:off x="9189757" y="42881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1" name="Прямоугольник 1750"/>
            <p:cNvSpPr/>
            <p:nvPr/>
          </p:nvSpPr>
          <p:spPr>
            <a:xfrm rot="10800000">
              <a:off x="9189757" y="39188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2" name="Прямоугольник 1751"/>
            <p:cNvSpPr/>
            <p:nvPr/>
          </p:nvSpPr>
          <p:spPr>
            <a:xfrm rot="10800000">
              <a:off x="9189757" y="33084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3" name="Прямоугольник 1752"/>
            <p:cNvSpPr/>
            <p:nvPr/>
          </p:nvSpPr>
          <p:spPr>
            <a:xfrm rot="10800000">
              <a:off x="9189757" y="306224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4" name="Прямоугольник 1753"/>
            <p:cNvSpPr/>
            <p:nvPr/>
          </p:nvSpPr>
          <p:spPr>
            <a:xfrm rot="10800000">
              <a:off x="9189757" y="244672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5" name="Прямоугольник 1754"/>
            <p:cNvSpPr/>
            <p:nvPr/>
          </p:nvSpPr>
          <p:spPr>
            <a:xfrm rot="10800000">
              <a:off x="9189757" y="208253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6" name="Прямоугольник 1755"/>
            <p:cNvSpPr/>
            <p:nvPr/>
          </p:nvSpPr>
          <p:spPr>
            <a:xfrm rot="10800000">
              <a:off x="9189757" y="159011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7" name="Прямоугольник 1756"/>
            <p:cNvSpPr/>
            <p:nvPr/>
          </p:nvSpPr>
          <p:spPr>
            <a:xfrm rot="10800000">
              <a:off x="9189757" y="85661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8" name="Прямоугольник 1757"/>
            <p:cNvSpPr/>
            <p:nvPr/>
          </p:nvSpPr>
          <p:spPr>
            <a:xfrm rot="10800000">
              <a:off x="9189757" y="48729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59" name="Прямоугольник 1758"/>
            <p:cNvSpPr/>
            <p:nvPr/>
          </p:nvSpPr>
          <p:spPr>
            <a:xfrm rot="10800000">
              <a:off x="9189757" y="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2" name="Прямоугольник 1761"/>
            <p:cNvSpPr/>
            <p:nvPr/>
          </p:nvSpPr>
          <p:spPr>
            <a:xfrm rot="10800000">
              <a:off x="9066652" y="58782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3" name="Прямоугольник 1762"/>
            <p:cNvSpPr/>
            <p:nvPr/>
          </p:nvSpPr>
          <p:spPr>
            <a:xfrm rot="10800000">
              <a:off x="9066652" y="379575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4" name="Прямоугольник 1763"/>
            <p:cNvSpPr/>
            <p:nvPr/>
          </p:nvSpPr>
          <p:spPr>
            <a:xfrm rot="10800000">
              <a:off x="9066652" y="342644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5" name="Прямоугольник 1764"/>
            <p:cNvSpPr/>
            <p:nvPr/>
          </p:nvSpPr>
          <p:spPr>
            <a:xfrm rot="10800000">
              <a:off x="9066652" y="171322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6" name="Прямоугольник 1765"/>
            <p:cNvSpPr/>
            <p:nvPr/>
          </p:nvSpPr>
          <p:spPr>
            <a:xfrm rot="10800000">
              <a:off x="9066652" y="122592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7" name="Прямоугольник 1766"/>
            <p:cNvSpPr/>
            <p:nvPr/>
          </p:nvSpPr>
          <p:spPr>
            <a:xfrm rot="10800000">
              <a:off x="9066652" y="48729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68" name="Прямоугольник 1767"/>
            <p:cNvSpPr/>
            <p:nvPr/>
          </p:nvSpPr>
          <p:spPr>
            <a:xfrm rot="10800000">
              <a:off x="9066652" y="12310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2" name="Прямоугольник 1771"/>
            <p:cNvSpPr/>
            <p:nvPr/>
          </p:nvSpPr>
          <p:spPr>
            <a:xfrm rot="10800000">
              <a:off x="8943548" y="612449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3" name="Прямоугольник 1772"/>
            <p:cNvSpPr/>
            <p:nvPr/>
          </p:nvSpPr>
          <p:spPr>
            <a:xfrm rot="10800000">
              <a:off x="8943548" y="550897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4" name="Прямоугольник 1773"/>
            <p:cNvSpPr/>
            <p:nvPr/>
          </p:nvSpPr>
          <p:spPr>
            <a:xfrm rot="10800000">
              <a:off x="8943548" y="502167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5" name="Прямоугольник 1774"/>
            <p:cNvSpPr/>
            <p:nvPr/>
          </p:nvSpPr>
          <p:spPr>
            <a:xfrm rot="10800000">
              <a:off x="8943548" y="465236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6" name="Прямоугольник 1775"/>
            <p:cNvSpPr/>
            <p:nvPr/>
          </p:nvSpPr>
          <p:spPr>
            <a:xfrm rot="10800000">
              <a:off x="8943548" y="404196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7" name="Прямоугольник 1776"/>
            <p:cNvSpPr/>
            <p:nvPr/>
          </p:nvSpPr>
          <p:spPr>
            <a:xfrm rot="10800000">
              <a:off x="8943548" y="281603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8" name="Прямоугольник 1777"/>
            <p:cNvSpPr/>
            <p:nvPr/>
          </p:nvSpPr>
          <p:spPr>
            <a:xfrm rot="10800000">
              <a:off x="8943548" y="244672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79" name="Прямоугольник 1778"/>
            <p:cNvSpPr/>
            <p:nvPr/>
          </p:nvSpPr>
          <p:spPr>
            <a:xfrm rot="10800000">
              <a:off x="8943548" y="208253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0" name="Прямоугольник 1779"/>
            <p:cNvSpPr/>
            <p:nvPr/>
          </p:nvSpPr>
          <p:spPr>
            <a:xfrm rot="10800000">
              <a:off x="8943548" y="85661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2" name="Прямоугольник 1781"/>
            <p:cNvSpPr/>
            <p:nvPr/>
          </p:nvSpPr>
          <p:spPr>
            <a:xfrm rot="10800000">
              <a:off x="8820444" y="58782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3" name="Прямоугольник 1782"/>
            <p:cNvSpPr/>
            <p:nvPr/>
          </p:nvSpPr>
          <p:spPr>
            <a:xfrm rot="10800000">
              <a:off x="8820444" y="538586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4" name="Прямоугольник 1783"/>
            <p:cNvSpPr/>
            <p:nvPr/>
          </p:nvSpPr>
          <p:spPr>
            <a:xfrm rot="10800000">
              <a:off x="8820444" y="452925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5" name="Прямоугольник 1784"/>
            <p:cNvSpPr/>
            <p:nvPr/>
          </p:nvSpPr>
          <p:spPr>
            <a:xfrm rot="10800000">
              <a:off x="8820444" y="354954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6" name="Прямоугольник 1785"/>
            <p:cNvSpPr/>
            <p:nvPr/>
          </p:nvSpPr>
          <p:spPr>
            <a:xfrm rot="10800000">
              <a:off x="8820444" y="306224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7" name="Прямоугольник 1786"/>
            <p:cNvSpPr/>
            <p:nvPr/>
          </p:nvSpPr>
          <p:spPr>
            <a:xfrm rot="10800000">
              <a:off x="8820444" y="183632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8" name="Прямоугольник 1787"/>
            <p:cNvSpPr/>
            <p:nvPr/>
          </p:nvSpPr>
          <p:spPr>
            <a:xfrm rot="10800000">
              <a:off x="8820444" y="146701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89" name="Прямоугольник 1788"/>
            <p:cNvSpPr/>
            <p:nvPr/>
          </p:nvSpPr>
          <p:spPr>
            <a:xfrm rot="10800000">
              <a:off x="8820444" y="110281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90" name="Прямоугольник 1789"/>
            <p:cNvSpPr/>
            <p:nvPr/>
          </p:nvSpPr>
          <p:spPr>
            <a:xfrm rot="10800000">
              <a:off x="8820444" y="61040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91" name="Прямоугольник 1790"/>
            <p:cNvSpPr/>
            <p:nvPr/>
          </p:nvSpPr>
          <p:spPr>
            <a:xfrm rot="10800000">
              <a:off x="8820444" y="24620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92" name="Прямоугольник 1791"/>
            <p:cNvSpPr/>
            <p:nvPr/>
          </p:nvSpPr>
          <p:spPr>
            <a:xfrm rot="10800000">
              <a:off x="8820444" y="12310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96" name="Прямоугольник 1795"/>
            <p:cNvSpPr/>
            <p:nvPr/>
          </p:nvSpPr>
          <p:spPr>
            <a:xfrm rot="10800000">
              <a:off x="8697340" y="269293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98" name="Прямоугольник 1797"/>
            <p:cNvSpPr/>
            <p:nvPr/>
          </p:nvSpPr>
          <p:spPr>
            <a:xfrm rot="10800000">
              <a:off x="8574236" y="48985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799" name="Прямоугольник 1798"/>
            <p:cNvSpPr/>
            <p:nvPr/>
          </p:nvSpPr>
          <p:spPr>
            <a:xfrm rot="10800000">
              <a:off x="8574236" y="440615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0" name="Прямоугольник 1799"/>
            <p:cNvSpPr/>
            <p:nvPr/>
          </p:nvSpPr>
          <p:spPr>
            <a:xfrm rot="10800000">
              <a:off x="8574236" y="23287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1" name="Прямоугольник 1800"/>
            <p:cNvSpPr/>
            <p:nvPr/>
          </p:nvSpPr>
          <p:spPr>
            <a:xfrm rot="10800000">
              <a:off x="8574236" y="122592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2" name="Прямоугольник 1801"/>
            <p:cNvSpPr/>
            <p:nvPr/>
          </p:nvSpPr>
          <p:spPr>
            <a:xfrm rot="10800000">
              <a:off x="8574236" y="24620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4" name="Прямоугольник 1803"/>
            <p:cNvSpPr/>
            <p:nvPr/>
          </p:nvSpPr>
          <p:spPr>
            <a:xfrm rot="10800000">
              <a:off x="8451130" y="600139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5" name="Прямоугольник 1804"/>
            <p:cNvSpPr/>
            <p:nvPr/>
          </p:nvSpPr>
          <p:spPr>
            <a:xfrm rot="10800000">
              <a:off x="8451130" y="550897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6" name="Прямоугольник 1805"/>
            <p:cNvSpPr/>
            <p:nvPr/>
          </p:nvSpPr>
          <p:spPr>
            <a:xfrm rot="10800000">
              <a:off x="8451130" y="367264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7" name="Прямоугольник 1806"/>
            <p:cNvSpPr/>
            <p:nvPr/>
          </p:nvSpPr>
          <p:spPr>
            <a:xfrm rot="10800000">
              <a:off x="8328026" y="281603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09" name="Прямоугольник 1808"/>
            <p:cNvSpPr/>
            <p:nvPr/>
          </p:nvSpPr>
          <p:spPr>
            <a:xfrm rot="10800000">
              <a:off x="8204922" y="146701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0" name="Прямоугольник 1809"/>
            <p:cNvSpPr/>
            <p:nvPr/>
          </p:nvSpPr>
          <p:spPr>
            <a:xfrm rot="10800000">
              <a:off x="8204922" y="73350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2" name="Прямоугольник 1811"/>
            <p:cNvSpPr/>
            <p:nvPr/>
          </p:nvSpPr>
          <p:spPr>
            <a:xfrm rot="10800000">
              <a:off x="7835609" y="36931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3" name="Прямоугольник 1812"/>
            <p:cNvSpPr/>
            <p:nvPr/>
          </p:nvSpPr>
          <p:spPr>
            <a:xfrm rot="10800000">
              <a:off x="7712505" y="563207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4" name="Прямоугольник 1813"/>
            <p:cNvSpPr/>
            <p:nvPr/>
          </p:nvSpPr>
          <p:spPr>
            <a:xfrm rot="10800000">
              <a:off x="7712505" y="42881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5" name="Прямоугольник 1814"/>
            <p:cNvSpPr/>
            <p:nvPr/>
          </p:nvSpPr>
          <p:spPr>
            <a:xfrm rot="10800000">
              <a:off x="9559069" y="342644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16" name="Прямоугольник 1815"/>
            <p:cNvSpPr/>
            <p:nvPr/>
          </p:nvSpPr>
          <p:spPr>
            <a:xfrm rot="10800000">
              <a:off x="9559069" y="29391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7" name="Прямоугольник 1816"/>
            <p:cNvSpPr/>
            <p:nvPr/>
          </p:nvSpPr>
          <p:spPr>
            <a:xfrm rot="10800000">
              <a:off x="9559069" y="269037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8" name="Прямоугольник 1817"/>
            <p:cNvSpPr/>
            <p:nvPr/>
          </p:nvSpPr>
          <p:spPr>
            <a:xfrm rot="10800000">
              <a:off x="9559069" y="208253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19" name="Прямоугольник 1818"/>
            <p:cNvSpPr/>
            <p:nvPr/>
          </p:nvSpPr>
          <p:spPr>
            <a:xfrm rot="10800000">
              <a:off x="9559069" y="0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24" name="Прямоугольник 1823"/>
            <p:cNvSpPr/>
            <p:nvPr/>
          </p:nvSpPr>
          <p:spPr>
            <a:xfrm rot="10800000">
              <a:off x="9559069" y="48985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25" name="Прямоугольник 1824"/>
            <p:cNvSpPr/>
            <p:nvPr/>
          </p:nvSpPr>
          <p:spPr>
            <a:xfrm rot="10800000">
              <a:off x="9559069" y="452925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26" name="Прямоугольник 1825"/>
            <p:cNvSpPr/>
            <p:nvPr/>
          </p:nvSpPr>
          <p:spPr>
            <a:xfrm rot="10800000">
              <a:off x="9559069" y="404196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27" name="Прямоугольник 1826"/>
            <p:cNvSpPr/>
            <p:nvPr/>
          </p:nvSpPr>
          <p:spPr>
            <a:xfrm rot="10800000">
              <a:off x="9559069" y="33084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28" name="Прямоугольник 1827"/>
            <p:cNvSpPr/>
            <p:nvPr/>
          </p:nvSpPr>
          <p:spPr>
            <a:xfrm rot="10800000">
              <a:off x="9559069" y="110281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30" name="Прямоугольник 1829"/>
            <p:cNvSpPr/>
            <p:nvPr/>
          </p:nvSpPr>
          <p:spPr>
            <a:xfrm rot="10800000">
              <a:off x="9559069" y="600139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31" name="Прямоугольник 1830"/>
            <p:cNvSpPr/>
            <p:nvPr/>
          </p:nvSpPr>
          <p:spPr>
            <a:xfrm rot="10800000">
              <a:off x="9559069" y="575518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32" name="Прямоугольник 1831"/>
            <p:cNvSpPr/>
            <p:nvPr/>
          </p:nvSpPr>
          <p:spPr>
            <a:xfrm rot="10800000">
              <a:off x="9559069" y="514478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33" name="Прямоугольник 1832"/>
            <p:cNvSpPr/>
            <p:nvPr/>
          </p:nvSpPr>
          <p:spPr>
            <a:xfrm rot="10800000">
              <a:off x="9559069" y="477546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34" name="Прямоугольник 1833"/>
            <p:cNvSpPr/>
            <p:nvPr/>
          </p:nvSpPr>
          <p:spPr>
            <a:xfrm rot="10800000">
              <a:off x="9559069" y="42881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35" name="Прямоугольник 1834"/>
            <p:cNvSpPr/>
            <p:nvPr/>
          </p:nvSpPr>
          <p:spPr>
            <a:xfrm rot="10800000">
              <a:off x="9559069" y="48729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37" name="Прямоугольник 1836"/>
            <p:cNvSpPr/>
            <p:nvPr/>
          </p:nvSpPr>
          <p:spPr>
            <a:xfrm rot="10800000">
              <a:off x="9559069" y="379575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38" name="Прямоугольник 1837"/>
            <p:cNvSpPr/>
            <p:nvPr/>
          </p:nvSpPr>
          <p:spPr>
            <a:xfrm rot="10800000">
              <a:off x="9559069" y="122592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40" name="Прямоугольник 1839"/>
            <p:cNvSpPr/>
            <p:nvPr/>
          </p:nvSpPr>
          <p:spPr>
            <a:xfrm rot="10800000">
              <a:off x="9559069" y="354954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41" name="Прямоугольник 1840"/>
            <p:cNvSpPr/>
            <p:nvPr/>
          </p:nvSpPr>
          <p:spPr>
            <a:xfrm rot="10800000">
              <a:off x="9559069" y="146701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43" name="Прямоугольник 1842"/>
            <p:cNvSpPr/>
            <p:nvPr/>
          </p:nvSpPr>
          <p:spPr>
            <a:xfrm rot="10800000">
              <a:off x="9559069" y="440615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44" name="Прямоугольник 1843"/>
            <p:cNvSpPr/>
            <p:nvPr/>
          </p:nvSpPr>
          <p:spPr>
            <a:xfrm rot="10800000">
              <a:off x="9559069" y="73350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45" name="Прямоугольник 1844"/>
            <p:cNvSpPr/>
            <p:nvPr/>
          </p:nvSpPr>
          <p:spPr>
            <a:xfrm rot="10800000">
              <a:off x="9559069" y="563207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46" name="Прямоугольник 1845"/>
            <p:cNvSpPr/>
            <p:nvPr/>
          </p:nvSpPr>
          <p:spPr>
            <a:xfrm rot="10800000">
              <a:off x="9559069" y="318791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47" name="Прямоугольник 1846"/>
            <p:cNvSpPr/>
            <p:nvPr/>
          </p:nvSpPr>
          <p:spPr>
            <a:xfrm rot="10800000">
              <a:off x="9559069" y="2569831"/>
              <a:ext cx="123104" cy="1307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48" name="Прямоугольник 1847"/>
            <p:cNvSpPr/>
            <p:nvPr/>
          </p:nvSpPr>
          <p:spPr>
            <a:xfrm rot="10800000">
              <a:off x="9559069" y="2185473"/>
              <a:ext cx="123104" cy="1483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52" name="Прямоугольник 1851"/>
            <p:cNvSpPr/>
            <p:nvPr/>
          </p:nvSpPr>
          <p:spPr>
            <a:xfrm rot="10800000">
              <a:off x="9678750" y="612449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53" name="Прямоугольник 1852"/>
            <p:cNvSpPr/>
            <p:nvPr/>
          </p:nvSpPr>
          <p:spPr>
            <a:xfrm rot="10800000">
              <a:off x="9678750" y="58782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54" name="Прямоугольник 1853"/>
            <p:cNvSpPr/>
            <p:nvPr/>
          </p:nvSpPr>
          <p:spPr>
            <a:xfrm rot="10800000">
              <a:off x="9678750" y="526788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55" name="Прямоугольник 1854"/>
            <p:cNvSpPr/>
            <p:nvPr/>
          </p:nvSpPr>
          <p:spPr>
            <a:xfrm rot="10800000">
              <a:off x="9678750" y="502167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56" name="Прямоугольник 1855"/>
            <p:cNvSpPr/>
            <p:nvPr/>
          </p:nvSpPr>
          <p:spPr>
            <a:xfrm rot="10800000">
              <a:off x="9678750" y="465236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57" name="Прямоугольник 1856"/>
            <p:cNvSpPr/>
            <p:nvPr/>
          </p:nvSpPr>
          <p:spPr>
            <a:xfrm rot="10800000">
              <a:off x="9678750" y="416506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58" name="Прямоугольник 1857"/>
            <p:cNvSpPr/>
            <p:nvPr/>
          </p:nvSpPr>
          <p:spPr>
            <a:xfrm rot="10800000">
              <a:off x="9678750" y="39188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59" name="Прямоугольник 1858"/>
            <p:cNvSpPr/>
            <p:nvPr/>
          </p:nvSpPr>
          <p:spPr>
            <a:xfrm rot="10800000">
              <a:off x="9678750" y="29391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0" name="Прямоугольник 1859"/>
            <p:cNvSpPr/>
            <p:nvPr/>
          </p:nvSpPr>
          <p:spPr>
            <a:xfrm rot="10800000">
              <a:off x="9678750" y="244672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1" name="Прямоугольник 1860"/>
            <p:cNvSpPr/>
            <p:nvPr/>
          </p:nvSpPr>
          <p:spPr>
            <a:xfrm rot="10800000">
              <a:off x="9678750" y="232874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2" name="Прямоугольник 1861"/>
            <p:cNvSpPr/>
            <p:nvPr/>
          </p:nvSpPr>
          <p:spPr>
            <a:xfrm rot="10800000">
              <a:off x="9678750" y="208253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3" name="Прямоугольник 1862"/>
            <p:cNvSpPr/>
            <p:nvPr/>
          </p:nvSpPr>
          <p:spPr>
            <a:xfrm rot="10800000">
              <a:off x="9678750" y="159011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4" name="Прямоугольник 1863"/>
            <p:cNvSpPr/>
            <p:nvPr/>
          </p:nvSpPr>
          <p:spPr>
            <a:xfrm rot="10800000">
              <a:off x="9678750" y="36931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5" name="Прямоугольник 1864"/>
            <p:cNvSpPr/>
            <p:nvPr/>
          </p:nvSpPr>
          <p:spPr>
            <a:xfrm rot="10800000">
              <a:off x="9678750" y="24620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7" name="Прямоугольник 1866"/>
            <p:cNvSpPr/>
            <p:nvPr/>
          </p:nvSpPr>
          <p:spPr>
            <a:xfrm rot="10800000">
              <a:off x="9678750" y="550897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68" name="Прямоугольник 1867"/>
            <p:cNvSpPr/>
            <p:nvPr/>
          </p:nvSpPr>
          <p:spPr>
            <a:xfrm rot="10800000">
              <a:off x="9678750" y="48985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69" name="Прямоугольник 1868"/>
            <p:cNvSpPr/>
            <p:nvPr/>
          </p:nvSpPr>
          <p:spPr>
            <a:xfrm rot="10800000">
              <a:off x="9678750" y="452925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70" name="Прямоугольник 1869"/>
            <p:cNvSpPr/>
            <p:nvPr/>
          </p:nvSpPr>
          <p:spPr>
            <a:xfrm rot="10800000">
              <a:off x="9678750" y="404196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71" name="Прямоугольник 1870"/>
            <p:cNvSpPr/>
            <p:nvPr/>
          </p:nvSpPr>
          <p:spPr>
            <a:xfrm rot="10800000">
              <a:off x="9678750" y="367264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72" name="Прямоугольник 1871"/>
            <p:cNvSpPr/>
            <p:nvPr/>
          </p:nvSpPr>
          <p:spPr>
            <a:xfrm rot="10800000">
              <a:off x="9678750" y="3308457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73" name="Прямоугольник 1872"/>
            <p:cNvSpPr/>
            <p:nvPr/>
          </p:nvSpPr>
          <p:spPr>
            <a:xfrm rot="10800000">
              <a:off x="9678750" y="134902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74" name="Прямоугольник 1873"/>
            <p:cNvSpPr/>
            <p:nvPr/>
          </p:nvSpPr>
          <p:spPr>
            <a:xfrm rot="10800000">
              <a:off x="9678750" y="1102819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75" name="Прямоугольник 1874"/>
            <p:cNvSpPr/>
            <p:nvPr/>
          </p:nvSpPr>
          <p:spPr>
            <a:xfrm rot="10800000">
              <a:off x="9678750" y="61040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78" name="Прямоугольник 1877"/>
            <p:cNvSpPr/>
            <p:nvPr/>
          </p:nvSpPr>
          <p:spPr>
            <a:xfrm rot="10800000">
              <a:off x="9678750" y="575518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79" name="Прямоугольник 1878"/>
            <p:cNvSpPr/>
            <p:nvPr/>
          </p:nvSpPr>
          <p:spPr>
            <a:xfrm rot="10800000">
              <a:off x="9678750" y="4775468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80" name="Прямоугольник 1879"/>
            <p:cNvSpPr/>
            <p:nvPr/>
          </p:nvSpPr>
          <p:spPr>
            <a:xfrm rot="10800000">
              <a:off x="9678750" y="4288172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82" name="Прямоугольник 1881"/>
            <p:cNvSpPr/>
            <p:nvPr/>
          </p:nvSpPr>
          <p:spPr>
            <a:xfrm rot="10800000">
              <a:off x="9678750" y="379575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83" name="Прямоугольник 1882"/>
            <p:cNvSpPr/>
            <p:nvPr/>
          </p:nvSpPr>
          <p:spPr>
            <a:xfrm rot="10800000">
              <a:off x="9678750" y="1713221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84" name="Прямоугольник 1883"/>
            <p:cNvSpPr/>
            <p:nvPr/>
          </p:nvSpPr>
          <p:spPr>
            <a:xfrm rot="10800000">
              <a:off x="9678750" y="122592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85" name="Прямоугольник 1884"/>
            <p:cNvSpPr/>
            <p:nvPr/>
          </p:nvSpPr>
          <p:spPr>
            <a:xfrm rot="10800000">
              <a:off x="9678750" y="123105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87" name="Прямоугольник 1886"/>
            <p:cNvSpPr/>
            <p:nvPr/>
          </p:nvSpPr>
          <p:spPr>
            <a:xfrm rot="10800000">
              <a:off x="9678750" y="354954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89" name="Прямоугольник 1888"/>
            <p:cNvSpPr/>
            <p:nvPr/>
          </p:nvSpPr>
          <p:spPr>
            <a:xfrm rot="10800000">
              <a:off x="9678750" y="733506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90" name="Прямоугольник 1889"/>
            <p:cNvSpPr/>
            <p:nvPr/>
          </p:nvSpPr>
          <p:spPr>
            <a:xfrm rot="10800000">
              <a:off x="9678750" y="3187913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350">
                <a:solidFill>
                  <a:prstClr val="white"/>
                </a:solidFill>
              </a:endParaRPr>
            </a:p>
          </p:txBody>
        </p:sp>
        <p:sp>
          <p:nvSpPr>
            <p:cNvPr id="1891" name="Прямоугольник 1890"/>
            <p:cNvSpPr/>
            <p:nvPr/>
          </p:nvSpPr>
          <p:spPr>
            <a:xfrm rot="10800000">
              <a:off x="9678750" y="2812736"/>
              <a:ext cx="123104" cy="1315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92" name="Прямоугольник 1891"/>
            <p:cNvSpPr/>
            <p:nvPr/>
          </p:nvSpPr>
          <p:spPr>
            <a:xfrm rot="10800000">
              <a:off x="9678750" y="2569831"/>
              <a:ext cx="123104" cy="1307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93" name="Прямоугольник 1892"/>
            <p:cNvSpPr/>
            <p:nvPr/>
          </p:nvSpPr>
          <p:spPr>
            <a:xfrm rot="10800000">
              <a:off x="9678750" y="2185473"/>
              <a:ext cx="123104" cy="14839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94" name="Прямоугольник 1893"/>
            <p:cNvSpPr/>
            <p:nvPr/>
          </p:nvSpPr>
          <p:spPr>
            <a:xfrm rot="10800000">
              <a:off x="9678750" y="1954309"/>
              <a:ext cx="123104" cy="1333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  <p:sp>
          <p:nvSpPr>
            <p:cNvPr id="1895" name="Прямоугольник 1894"/>
            <p:cNvSpPr/>
            <p:nvPr/>
          </p:nvSpPr>
          <p:spPr>
            <a:xfrm rot="10800000">
              <a:off x="9678750" y="979714"/>
              <a:ext cx="123104" cy="1231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83"/>
              <a:endParaRPr lang="ru-RU" sz="1013">
                <a:solidFill>
                  <a:prstClr val="white"/>
                </a:solidFill>
              </a:endParaRPr>
            </a:p>
          </p:txBody>
        </p:sp>
      </p:grpSp>
      <p:sp>
        <p:nvSpPr>
          <p:cNvPr id="179" name="Заголовок 1531"/>
          <p:cNvSpPr txBox="1">
            <a:spLocks/>
          </p:cNvSpPr>
          <p:nvPr/>
        </p:nvSpPr>
        <p:spPr>
          <a:xfrm>
            <a:off x="541716" y="3958544"/>
            <a:ext cx="2619043" cy="1255074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55000" lnSpcReduction="20000"/>
          </a:bodyPr>
          <a:lstStyle>
            <a:lvl1pPr defTabSz="914400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dirty="0">
                <a:solidFill>
                  <a:prstClr val="white"/>
                </a:solidFill>
              </a:rPr>
              <a:t>Макарова Ольга</a:t>
            </a:r>
            <a:endParaRPr lang="en-US" sz="2700" dirty="0">
              <a:solidFill>
                <a:prstClr val="white"/>
              </a:solidFill>
            </a:endParaRPr>
          </a:p>
          <a:p>
            <a:r>
              <a:rPr lang="ru-RU" sz="2700" dirty="0">
                <a:solidFill>
                  <a:prstClr val="white"/>
                </a:solidFill>
              </a:rPr>
              <a:t>Руководитель направления ИБ</a:t>
            </a:r>
          </a:p>
          <a:p>
            <a:endParaRPr lang="en-US" sz="2700" dirty="0">
              <a:solidFill>
                <a:prstClr val="white"/>
              </a:solidFill>
            </a:endParaRPr>
          </a:p>
          <a:p>
            <a:r>
              <a:rPr lang="ru-RU" sz="2700" dirty="0">
                <a:solidFill>
                  <a:prstClr val="white"/>
                </a:solidFill>
              </a:rPr>
              <a:t>Тел: +7(343)3791870, +79126291858</a:t>
            </a:r>
          </a:p>
          <a:p>
            <a:r>
              <a:rPr lang="en-US" sz="2700" dirty="0">
                <a:solidFill>
                  <a:prstClr val="white"/>
                </a:solidFill>
                <a:hlinkClick r:id="rId4"/>
              </a:rPr>
              <a:t>makarova-os@ural.rt.ru</a:t>
            </a:r>
            <a:endParaRPr lang="ru-RU" sz="2700" dirty="0">
              <a:solidFill>
                <a:prstClr val="white"/>
              </a:solidFill>
            </a:endParaRPr>
          </a:p>
          <a:p>
            <a:endParaRPr lang="ru-RU" sz="27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67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2229796"/>
              </p:ext>
            </p:extLst>
          </p:nvPr>
        </p:nvGraphicFramePr>
        <p:xfrm>
          <a:off x="647535" y="1275606"/>
          <a:ext cx="2564676" cy="1723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46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UTM</a:t>
                      </a:r>
                      <a:endParaRPr lang="ru-RU" sz="2000" b="0" i="0" dirty="0">
                        <a:solidFill>
                          <a:schemeClr val="bg1"/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rgbClr val="00B8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7109">
                <a:tc>
                  <a:txBody>
                    <a:bodyPr/>
                    <a:lstStyle/>
                    <a:p>
                      <a:pPr algn="ctr"/>
                      <a:r>
                        <a:rPr lang="ru-RU" sz="13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Предотвращение сетевых угроз, URL фильтрация и выявление бот-сетей</a:t>
                      </a:r>
                    </a:p>
                  </a:txBody>
                  <a:tcPr marT="50800" marB="508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9629093"/>
              </p:ext>
            </p:extLst>
          </p:nvPr>
        </p:nvGraphicFramePr>
        <p:xfrm>
          <a:off x="3320252" y="1275606"/>
          <a:ext cx="2583866" cy="1743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8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WAF</a:t>
                      </a:r>
                      <a:endParaRPr lang="ru-RU" sz="2000" b="0" i="0" dirty="0">
                        <a:solidFill>
                          <a:schemeClr val="bg1"/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rgbClr val="FFA7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37282">
                <a:tc>
                  <a:txBody>
                    <a:bodyPr/>
                    <a:lstStyle/>
                    <a:p>
                      <a:pPr algn="ctr"/>
                      <a:r>
                        <a:rPr lang="ru-RU" sz="13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Защита веб-приложений от комплексных угроз безопасности, исходящих из сети Интернет</a:t>
                      </a:r>
                    </a:p>
                  </a:txBody>
                  <a:tcPr marT="50800" marB="508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458314"/>
              </p:ext>
            </p:extLst>
          </p:nvPr>
        </p:nvGraphicFramePr>
        <p:xfrm>
          <a:off x="6012159" y="1275607"/>
          <a:ext cx="2592289" cy="1719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Anti DDoS</a:t>
                      </a:r>
                      <a:endParaRPr lang="ru-RU" sz="2000" b="0" i="0" dirty="0">
                        <a:solidFill>
                          <a:schemeClr val="bg1"/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rgbClr val="4789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3187">
                <a:tc>
                  <a:txBody>
                    <a:bodyPr/>
                    <a:lstStyle/>
                    <a:p>
                      <a:pPr algn="ctr"/>
                      <a:r>
                        <a:rPr lang="ru-RU" sz="13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Выявление и предотвращение </a:t>
                      </a:r>
                      <a:r>
                        <a:rPr lang="ru-RU" sz="1300" b="0" i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DDoS</a:t>
                      </a:r>
                      <a:r>
                        <a:rPr lang="ru-RU" sz="13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-атак из сети Интернет</a:t>
                      </a:r>
                    </a:p>
                  </a:txBody>
                  <a:tcPr marT="50800" marB="508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1223162" y="1"/>
            <a:ext cx="5941126" cy="100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 smtClean="0">
                <a:latin typeface="Chevin Pro Thin" charset="0"/>
                <a:ea typeface="Chevin Pro Thin" charset="0"/>
                <a:cs typeface="Chevin Pro Thin" charset="0"/>
              </a:rPr>
              <a:t>Описание текущих сервисов</a:t>
            </a:r>
            <a:endParaRPr lang="ru-RU" dirty="0">
              <a:latin typeface="Chevin Pro Thin" charset="0"/>
              <a:ea typeface="Chevin Pro Thin" charset="0"/>
              <a:cs typeface="Chevin Pro Thin" charset="0"/>
            </a:endParaRPr>
          </a:p>
        </p:txBody>
      </p:sp>
      <p:grpSp>
        <p:nvGrpSpPr>
          <p:cNvPr id="49" name="Группа 48"/>
          <p:cNvGrpSpPr>
            <a:grpSpLocks noChangeAspect="1"/>
          </p:cNvGrpSpPr>
          <p:nvPr/>
        </p:nvGrpSpPr>
        <p:grpSpPr>
          <a:xfrm>
            <a:off x="287533" y="142200"/>
            <a:ext cx="720000" cy="720000"/>
            <a:chOff x="2236260" y="2895671"/>
            <a:chExt cx="558780" cy="558810"/>
          </a:xfrm>
          <a:solidFill>
            <a:schemeClr val="bg1"/>
          </a:solidFill>
        </p:grpSpPr>
        <p:sp>
          <p:nvSpPr>
            <p:cNvPr id="50" name="Shape 2827"/>
            <p:cNvSpPr/>
            <p:nvPr/>
          </p:nvSpPr>
          <p:spPr>
            <a:xfrm>
              <a:off x="2236260" y="2895671"/>
              <a:ext cx="279390" cy="558810"/>
            </a:xfrm>
            <a:custGeom>
              <a:avLst/>
              <a:gdLst/>
              <a:ahLst/>
              <a:cxnLst/>
              <a:rect l="0" t="0" r="0" b="0"/>
              <a:pathLst>
                <a:path w="279394" h="558838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47"/>
                    <a:pt x="12700" y="279400"/>
                  </a:cubicBezTo>
                  <a:cubicBezTo>
                    <a:pt x="12700" y="426479"/>
                    <a:pt x="132334" y="546138"/>
                    <a:pt x="279387" y="546138"/>
                  </a:cubicBezTo>
                  <a:lnTo>
                    <a:pt x="279394" y="546137"/>
                  </a:lnTo>
                  <a:lnTo>
                    <a:pt x="279394" y="558837"/>
                  </a:lnTo>
                  <a:lnTo>
                    <a:pt x="279387" y="558838"/>
                  </a:lnTo>
                  <a:cubicBezTo>
                    <a:pt x="125336" y="558838"/>
                    <a:pt x="0" y="433489"/>
                    <a:pt x="0" y="279400"/>
                  </a:cubicBezTo>
                  <a:cubicBezTo>
                    <a:pt x="0" y="125336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1" name="Shape 2828"/>
            <p:cNvSpPr/>
            <p:nvPr/>
          </p:nvSpPr>
          <p:spPr>
            <a:xfrm>
              <a:off x="2515650" y="2895671"/>
              <a:ext cx="279390" cy="558809"/>
            </a:xfrm>
            <a:custGeom>
              <a:avLst/>
              <a:gdLst/>
              <a:ahLst/>
              <a:cxnLst/>
              <a:rect l="0" t="0" r="0" b="0"/>
              <a:pathLst>
                <a:path w="279394" h="558837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2"/>
                    <a:pt x="279394" y="144594"/>
                    <a:pt x="279394" y="279399"/>
                  </a:cubicBezTo>
                  <a:cubicBezTo>
                    <a:pt x="279394" y="414227"/>
                    <a:pt x="183433" y="527051"/>
                    <a:pt x="56232" y="553151"/>
                  </a:cubicBezTo>
                  <a:lnTo>
                    <a:pt x="0" y="558837"/>
                  </a:lnTo>
                  <a:lnTo>
                    <a:pt x="0" y="546137"/>
                  </a:lnTo>
                  <a:lnTo>
                    <a:pt x="53674" y="540709"/>
                  </a:lnTo>
                  <a:cubicBezTo>
                    <a:pt x="175089" y="515794"/>
                    <a:pt x="266694" y="408093"/>
                    <a:pt x="266694" y="279399"/>
                  </a:cubicBezTo>
                  <a:cubicBezTo>
                    <a:pt x="266694" y="150728"/>
                    <a:pt x="175089" y="43039"/>
                    <a:pt x="53674" y="18128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2" name="Shape 2829"/>
            <p:cNvSpPr/>
            <p:nvPr/>
          </p:nvSpPr>
          <p:spPr>
            <a:xfrm>
              <a:off x="2558121" y="3262543"/>
              <a:ext cx="30779" cy="41997"/>
            </a:xfrm>
            <a:custGeom>
              <a:avLst/>
              <a:gdLst/>
              <a:ahLst/>
              <a:cxnLst/>
              <a:rect l="0" t="0" r="0" b="0"/>
              <a:pathLst>
                <a:path w="30779" h="41999">
                  <a:moveTo>
                    <a:pt x="6350" y="0"/>
                  </a:moveTo>
                  <a:lnTo>
                    <a:pt x="30779" y="0"/>
                  </a:lnTo>
                  <a:lnTo>
                    <a:pt x="30779" y="12687"/>
                  </a:lnTo>
                  <a:lnTo>
                    <a:pt x="12700" y="12687"/>
                  </a:lnTo>
                  <a:lnTo>
                    <a:pt x="12700" y="29299"/>
                  </a:lnTo>
                  <a:lnTo>
                    <a:pt x="30779" y="29299"/>
                  </a:lnTo>
                  <a:lnTo>
                    <a:pt x="30779" y="41999"/>
                  </a:lnTo>
                  <a:lnTo>
                    <a:pt x="6350" y="41999"/>
                  </a:lnTo>
                  <a:cubicBezTo>
                    <a:pt x="2845" y="41999"/>
                    <a:pt x="0" y="39167"/>
                    <a:pt x="0" y="35649"/>
                  </a:cubicBezTo>
                  <a:lnTo>
                    <a:pt x="0" y="6350"/>
                  </a:ln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3" name="Shape 2830"/>
            <p:cNvSpPr/>
            <p:nvPr/>
          </p:nvSpPr>
          <p:spPr>
            <a:xfrm>
              <a:off x="2588900" y="3262543"/>
              <a:ext cx="30778" cy="41997"/>
            </a:xfrm>
            <a:custGeom>
              <a:avLst/>
              <a:gdLst/>
              <a:ahLst/>
              <a:cxnLst/>
              <a:rect l="0" t="0" r="0" b="0"/>
              <a:pathLst>
                <a:path w="30778" h="41999">
                  <a:moveTo>
                    <a:pt x="0" y="0"/>
                  </a:moveTo>
                  <a:lnTo>
                    <a:pt x="24428" y="0"/>
                  </a:lnTo>
                  <a:cubicBezTo>
                    <a:pt x="27933" y="0"/>
                    <a:pt x="30778" y="2832"/>
                    <a:pt x="30778" y="6350"/>
                  </a:cubicBezTo>
                  <a:lnTo>
                    <a:pt x="30778" y="35649"/>
                  </a:lnTo>
                  <a:cubicBezTo>
                    <a:pt x="30778" y="39167"/>
                    <a:pt x="27933" y="41999"/>
                    <a:pt x="24428" y="41999"/>
                  </a:cubicBezTo>
                  <a:lnTo>
                    <a:pt x="0" y="41999"/>
                  </a:lnTo>
                  <a:lnTo>
                    <a:pt x="0" y="29299"/>
                  </a:lnTo>
                  <a:lnTo>
                    <a:pt x="18078" y="29299"/>
                  </a:lnTo>
                  <a:lnTo>
                    <a:pt x="18078" y="12687"/>
                  </a:ln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4" name="Shape 2831"/>
            <p:cNvSpPr/>
            <p:nvPr/>
          </p:nvSpPr>
          <p:spPr>
            <a:xfrm>
              <a:off x="2411641" y="3262560"/>
              <a:ext cx="21006" cy="41980"/>
            </a:xfrm>
            <a:custGeom>
              <a:avLst/>
              <a:gdLst/>
              <a:ahLst/>
              <a:cxnLst/>
              <a:rect l="0" t="0" r="0" b="0"/>
              <a:pathLst>
                <a:path w="21006" h="41982">
                  <a:moveTo>
                    <a:pt x="21006" y="0"/>
                  </a:moveTo>
                  <a:lnTo>
                    <a:pt x="21006" y="12700"/>
                  </a:lnTo>
                  <a:lnTo>
                    <a:pt x="15149" y="15118"/>
                  </a:lnTo>
                  <a:cubicBezTo>
                    <a:pt x="13637" y="16622"/>
                    <a:pt x="12700" y="18699"/>
                    <a:pt x="12700" y="20985"/>
                  </a:cubicBezTo>
                  <a:cubicBezTo>
                    <a:pt x="12700" y="23277"/>
                    <a:pt x="13637" y="25357"/>
                    <a:pt x="15149" y="26863"/>
                  </a:cubicBezTo>
                  <a:lnTo>
                    <a:pt x="21006" y="29282"/>
                  </a:lnTo>
                  <a:lnTo>
                    <a:pt x="21006" y="41982"/>
                  </a:lnTo>
                  <a:lnTo>
                    <a:pt x="6175" y="35837"/>
                  </a:lnTo>
                  <a:cubicBezTo>
                    <a:pt x="2362" y="32031"/>
                    <a:pt x="0" y="26776"/>
                    <a:pt x="0" y="20985"/>
                  </a:cubicBezTo>
                  <a:cubicBezTo>
                    <a:pt x="0" y="15194"/>
                    <a:pt x="2362" y="9942"/>
                    <a:pt x="6175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5" name="Shape 2832"/>
            <p:cNvSpPr/>
            <p:nvPr/>
          </p:nvSpPr>
          <p:spPr>
            <a:xfrm>
              <a:off x="2432647" y="3262539"/>
              <a:ext cx="21006" cy="42022"/>
            </a:xfrm>
            <a:custGeom>
              <a:avLst/>
              <a:gdLst/>
              <a:ahLst/>
              <a:cxnLst/>
              <a:rect l="0" t="0" r="0" b="0"/>
              <a:pathLst>
                <a:path w="21006" h="42024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24"/>
                    <a:pt x="51" y="42024"/>
                  </a:cubicBezTo>
                  <a:lnTo>
                    <a:pt x="0" y="42003"/>
                  </a:lnTo>
                  <a:lnTo>
                    <a:pt x="0" y="29303"/>
                  </a:lnTo>
                  <a:lnTo>
                    <a:pt x="51" y="29324"/>
                  </a:lnTo>
                  <a:cubicBezTo>
                    <a:pt x="4674" y="29324"/>
                    <a:pt x="8306" y="25667"/>
                    <a:pt x="8306" y="21006"/>
                  </a:cubicBezTo>
                  <a:cubicBezTo>
                    <a:pt x="8306" y="16434"/>
                    <a:pt x="4598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6" name="Shape 2833"/>
            <p:cNvSpPr/>
            <p:nvPr/>
          </p:nvSpPr>
          <p:spPr>
            <a:xfrm>
              <a:off x="2382284" y="3233270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25883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83" y="12700"/>
                  </a:lnTo>
                  <a:cubicBezTo>
                    <a:pt x="18618" y="12700"/>
                    <a:pt x="12700" y="18618"/>
                    <a:pt x="12700" y="25883"/>
                  </a:cubicBezTo>
                  <a:lnTo>
                    <a:pt x="12700" y="74727"/>
                  </a:lnTo>
                  <a:cubicBezTo>
                    <a:pt x="12700" y="81991"/>
                    <a:pt x="18618" y="87909"/>
                    <a:pt x="25883" y="87909"/>
                  </a:cubicBezTo>
                  <a:lnTo>
                    <a:pt x="133350" y="87909"/>
                  </a:lnTo>
                  <a:lnTo>
                    <a:pt x="133350" y="100609"/>
                  </a:lnTo>
                  <a:lnTo>
                    <a:pt x="25883" y="100609"/>
                  </a:lnTo>
                  <a:cubicBezTo>
                    <a:pt x="11608" y="100609"/>
                    <a:pt x="0" y="89002"/>
                    <a:pt x="0" y="74727"/>
                  </a:cubicBezTo>
                  <a:lnTo>
                    <a:pt x="0" y="25883"/>
                  </a:lnTo>
                  <a:cubicBezTo>
                    <a:pt x="0" y="11608"/>
                    <a:pt x="11608" y="0"/>
                    <a:pt x="2588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7" name="Shape 2834"/>
            <p:cNvSpPr/>
            <p:nvPr/>
          </p:nvSpPr>
          <p:spPr>
            <a:xfrm>
              <a:off x="2515632" y="3233270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0" y="0"/>
                  </a:moveTo>
                  <a:lnTo>
                    <a:pt x="107467" y="0"/>
                  </a:lnTo>
                  <a:cubicBezTo>
                    <a:pt x="121742" y="0"/>
                    <a:pt x="133350" y="11608"/>
                    <a:pt x="133350" y="25883"/>
                  </a:cubicBezTo>
                  <a:lnTo>
                    <a:pt x="133350" y="74727"/>
                  </a:lnTo>
                  <a:cubicBezTo>
                    <a:pt x="133350" y="89002"/>
                    <a:pt x="121742" y="100609"/>
                    <a:pt x="107467" y="100609"/>
                  </a:cubicBezTo>
                  <a:lnTo>
                    <a:pt x="0" y="100609"/>
                  </a:lnTo>
                  <a:lnTo>
                    <a:pt x="0" y="87909"/>
                  </a:lnTo>
                  <a:lnTo>
                    <a:pt x="107467" y="87909"/>
                  </a:lnTo>
                  <a:cubicBezTo>
                    <a:pt x="114732" y="87909"/>
                    <a:pt x="120650" y="81991"/>
                    <a:pt x="120650" y="74727"/>
                  </a:cubicBezTo>
                  <a:lnTo>
                    <a:pt x="120650" y="25883"/>
                  </a:lnTo>
                  <a:cubicBezTo>
                    <a:pt x="120650" y="18618"/>
                    <a:pt x="114732" y="12700"/>
                    <a:pt x="107467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8" name="Shape 2835"/>
            <p:cNvSpPr/>
            <p:nvPr/>
          </p:nvSpPr>
          <p:spPr>
            <a:xfrm>
              <a:off x="2558121" y="3169685"/>
              <a:ext cx="30779" cy="42022"/>
            </a:xfrm>
            <a:custGeom>
              <a:avLst/>
              <a:gdLst/>
              <a:ahLst/>
              <a:cxnLst/>
              <a:rect l="0" t="0" r="0" b="0"/>
              <a:pathLst>
                <a:path w="30779" h="42024">
                  <a:moveTo>
                    <a:pt x="6350" y="0"/>
                  </a:moveTo>
                  <a:lnTo>
                    <a:pt x="30779" y="0"/>
                  </a:lnTo>
                  <a:lnTo>
                    <a:pt x="30779" y="12700"/>
                  </a:lnTo>
                  <a:lnTo>
                    <a:pt x="12700" y="12700"/>
                  </a:lnTo>
                  <a:lnTo>
                    <a:pt x="12700" y="29324"/>
                  </a:lnTo>
                  <a:lnTo>
                    <a:pt x="30779" y="29324"/>
                  </a:lnTo>
                  <a:lnTo>
                    <a:pt x="30779" y="42024"/>
                  </a:lnTo>
                  <a:lnTo>
                    <a:pt x="6350" y="42024"/>
                  </a:lnTo>
                  <a:cubicBezTo>
                    <a:pt x="2845" y="42024"/>
                    <a:pt x="0" y="39179"/>
                    <a:pt x="0" y="35674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9" name="Shape 2836"/>
            <p:cNvSpPr/>
            <p:nvPr/>
          </p:nvSpPr>
          <p:spPr>
            <a:xfrm>
              <a:off x="2588900" y="3169685"/>
              <a:ext cx="30778" cy="42022"/>
            </a:xfrm>
            <a:custGeom>
              <a:avLst/>
              <a:gdLst/>
              <a:ahLst/>
              <a:cxnLst/>
              <a:rect l="0" t="0" r="0" b="0"/>
              <a:pathLst>
                <a:path w="30778" h="42024">
                  <a:moveTo>
                    <a:pt x="0" y="0"/>
                  </a:moveTo>
                  <a:lnTo>
                    <a:pt x="24428" y="0"/>
                  </a:lnTo>
                  <a:cubicBezTo>
                    <a:pt x="27933" y="0"/>
                    <a:pt x="30778" y="2845"/>
                    <a:pt x="30778" y="6350"/>
                  </a:cubicBezTo>
                  <a:lnTo>
                    <a:pt x="30778" y="35674"/>
                  </a:lnTo>
                  <a:cubicBezTo>
                    <a:pt x="30778" y="39179"/>
                    <a:pt x="27933" y="42024"/>
                    <a:pt x="24428" y="42024"/>
                  </a:cubicBezTo>
                  <a:lnTo>
                    <a:pt x="0" y="42024"/>
                  </a:lnTo>
                  <a:lnTo>
                    <a:pt x="0" y="29324"/>
                  </a:lnTo>
                  <a:lnTo>
                    <a:pt x="18078" y="29324"/>
                  </a:lnTo>
                  <a:lnTo>
                    <a:pt x="18078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0" name="Shape 2837"/>
            <p:cNvSpPr/>
            <p:nvPr/>
          </p:nvSpPr>
          <p:spPr>
            <a:xfrm>
              <a:off x="2411641" y="3169708"/>
              <a:ext cx="21006" cy="41980"/>
            </a:xfrm>
            <a:custGeom>
              <a:avLst/>
              <a:gdLst/>
              <a:ahLst/>
              <a:cxnLst/>
              <a:rect l="0" t="0" r="0" b="0"/>
              <a:pathLst>
                <a:path w="21006" h="41982">
                  <a:moveTo>
                    <a:pt x="21006" y="0"/>
                  </a:moveTo>
                  <a:lnTo>
                    <a:pt x="21006" y="12700"/>
                  </a:lnTo>
                  <a:lnTo>
                    <a:pt x="15149" y="15118"/>
                  </a:lnTo>
                  <a:cubicBezTo>
                    <a:pt x="13637" y="16622"/>
                    <a:pt x="12700" y="18699"/>
                    <a:pt x="12700" y="20985"/>
                  </a:cubicBezTo>
                  <a:cubicBezTo>
                    <a:pt x="12700" y="23277"/>
                    <a:pt x="13637" y="25357"/>
                    <a:pt x="15149" y="26863"/>
                  </a:cubicBezTo>
                  <a:lnTo>
                    <a:pt x="21006" y="29282"/>
                  </a:lnTo>
                  <a:lnTo>
                    <a:pt x="21006" y="41982"/>
                  </a:lnTo>
                  <a:lnTo>
                    <a:pt x="6175" y="35837"/>
                  </a:lnTo>
                  <a:cubicBezTo>
                    <a:pt x="2362" y="32031"/>
                    <a:pt x="0" y="26776"/>
                    <a:pt x="0" y="20985"/>
                  </a:cubicBezTo>
                  <a:cubicBezTo>
                    <a:pt x="0" y="15194"/>
                    <a:pt x="2362" y="9942"/>
                    <a:pt x="6175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1" name="Shape 2838"/>
            <p:cNvSpPr/>
            <p:nvPr/>
          </p:nvSpPr>
          <p:spPr>
            <a:xfrm>
              <a:off x="2432647" y="3169687"/>
              <a:ext cx="21006" cy="42022"/>
            </a:xfrm>
            <a:custGeom>
              <a:avLst/>
              <a:gdLst/>
              <a:ahLst/>
              <a:cxnLst/>
              <a:rect l="0" t="0" r="0" b="0"/>
              <a:pathLst>
                <a:path w="21006" h="42024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24"/>
                    <a:pt x="51" y="42024"/>
                  </a:cubicBezTo>
                  <a:lnTo>
                    <a:pt x="0" y="42003"/>
                  </a:lnTo>
                  <a:lnTo>
                    <a:pt x="0" y="29303"/>
                  </a:lnTo>
                  <a:lnTo>
                    <a:pt x="51" y="29324"/>
                  </a:lnTo>
                  <a:cubicBezTo>
                    <a:pt x="4674" y="29324"/>
                    <a:pt x="8306" y="25667"/>
                    <a:pt x="8306" y="21006"/>
                  </a:cubicBezTo>
                  <a:cubicBezTo>
                    <a:pt x="8306" y="16434"/>
                    <a:pt x="4598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2" name="Shape 2839"/>
            <p:cNvSpPr/>
            <p:nvPr/>
          </p:nvSpPr>
          <p:spPr>
            <a:xfrm>
              <a:off x="2382284" y="3140432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25883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83" y="12700"/>
                  </a:lnTo>
                  <a:cubicBezTo>
                    <a:pt x="18618" y="12700"/>
                    <a:pt x="12700" y="18605"/>
                    <a:pt x="12700" y="25870"/>
                  </a:cubicBezTo>
                  <a:lnTo>
                    <a:pt x="12700" y="74727"/>
                  </a:lnTo>
                  <a:cubicBezTo>
                    <a:pt x="12700" y="81991"/>
                    <a:pt x="18618" y="87909"/>
                    <a:pt x="25883" y="87909"/>
                  </a:cubicBezTo>
                  <a:lnTo>
                    <a:pt x="133350" y="87909"/>
                  </a:lnTo>
                  <a:lnTo>
                    <a:pt x="133350" y="100609"/>
                  </a:lnTo>
                  <a:lnTo>
                    <a:pt x="25883" y="100609"/>
                  </a:lnTo>
                  <a:cubicBezTo>
                    <a:pt x="11608" y="100609"/>
                    <a:pt x="0" y="89002"/>
                    <a:pt x="0" y="74727"/>
                  </a:cubicBezTo>
                  <a:lnTo>
                    <a:pt x="0" y="25870"/>
                  </a:lnTo>
                  <a:cubicBezTo>
                    <a:pt x="0" y="11608"/>
                    <a:pt x="11608" y="0"/>
                    <a:pt x="2588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3" name="Shape 2840"/>
            <p:cNvSpPr/>
            <p:nvPr/>
          </p:nvSpPr>
          <p:spPr>
            <a:xfrm>
              <a:off x="2515632" y="3140432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0" y="0"/>
                  </a:moveTo>
                  <a:lnTo>
                    <a:pt x="107467" y="0"/>
                  </a:lnTo>
                  <a:cubicBezTo>
                    <a:pt x="121742" y="0"/>
                    <a:pt x="133350" y="11608"/>
                    <a:pt x="133350" y="25870"/>
                  </a:cubicBezTo>
                  <a:lnTo>
                    <a:pt x="133350" y="74727"/>
                  </a:lnTo>
                  <a:cubicBezTo>
                    <a:pt x="133350" y="89002"/>
                    <a:pt x="121742" y="100609"/>
                    <a:pt x="107467" y="100609"/>
                  </a:cubicBezTo>
                  <a:lnTo>
                    <a:pt x="0" y="100609"/>
                  </a:lnTo>
                  <a:lnTo>
                    <a:pt x="0" y="87909"/>
                  </a:lnTo>
                  <a:lnTo>
                    <a:pt x="107467" y="87909"/>
                  </a:lnTo>
                  <a:cubicBezTo>
                    <a:pt x="114732" y="87909"/>
                    <a:pt x="120650" y="81991"/>
                    <a:pt x="120650" y="74727"/>
                  </a:cubicBezTo>
                  <a:lnTo>
                    <a:pt x="120650" y="25870"/>
                  </a:lnTo>
                  <a:cubicBezTo>
                    <a:pt x="120650" y="18605"/>
                    <a:pt x="114732" y="12700"/>
                    <a:pt x="107467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4" name="Shape 2841"/>
            <p:cNvSpPr/>
            <p:nvPr/>
          </p:nvSpPr>
          <p:spPr>
            <a:xfrm>
              <a:off x="2325149" y="2984535"/>
              <a:ext cx="380981" cy="234773"/>
            </a:xfrm>
            <a:custGeom>
              <a:avLst/>
              <a:gdLst/>
              <a:ahLst/>
              <a:cxnLst/>
              <a:rect l="0" t="0" r="0" b="0"/>
              <a:pathLst>
                <a:path w="380987" h="234785">
                  <a:moveTo>
                    <a:pt x="139738" y="0"/>
                  </a:moveTo>
                  <a:cubicBezTo>
                    <a:pt x="180518" y="0"/>
                    <a:pt x="214871" y="26289"/>
                    <a:pt x="229413" y="67755"/>
                  </a:cubicBezTo>
                  <a:cubicBezTo>
                    <a:pt x="239484" y="61163"/>
                    <a:pt x="251066" y="57607"/>
                    <a:pt x="262827" y="57607"/>
                  </a:cubicBezTo>
                  <a:cubicBezTo>
                    <a:pt x="294653" y="57607"/>
                    <a:pt x="321539" y="82779"/>
                    <a:pt x="327292" y="117005"/>
                  </a:cubicBezTo>
                  <a:cubicBezTo>
                    <a:pt x="357492" y="120117"/>
                    <a:pt x="380987" y="148158"/>
                    <a:pt x="380987" y="182194"/>
                  </a:cubicBezTo>
                  <a:cubicBezTo>
                    <a:pt x="380987" y="201676"/>
                    <a:pt x="373278" y="220002"/>
                    <a:pt x="359842" y="232461"/>
                  </a:cubicBezTo>
                  <a:cubicBezTo>
                    <a:pt x="358610" y="233591"/>
                    <a:pt x="357073" y="234150"/>
                    <a:pt x="355524" y="234150"/>
                  </a:cubicBezTo>
                  <a:cubicBezTo>
                    <a:pt x="353822" y="234150"/>
                    <a:pt x="352108" y="233464"/>
                    <a:pt x="350863" y="232118"/>
                  </a:cubicBezTo>
                  <a:cubicBezTo>
                    <a:pt x="348475" y="229553"/>
                    <a:pt x="348640" y="225527"/>
                    <a:pt x="351206" y="223139"/>
                  </a:cubicBezTo>
                  <a:cubicBezTo>
                    <a:pt x="362064" y="213081"/>
                    <a:pt x="368287" y="198158"/>
                    <a:pt x="368287" y="182194"/>
                  </a:cubicBezTo>
                  <a:cubicBezTo>
                    <a:pt x="368287" y="153099"/>
                    <a:pt x="347548" y="129426"/>
                    <a:pt x="322047" y="129426"/>
                  </a:cubicBezTo>
                  <a:cubicBezTo>
                    <a:pt x="318783" y="129426"/>
                    <a:pt x="315709" y="126962"/>
                    <a:pt x="315392" y="123711"/>
                  </a:cubicBezTo>
                  <a:cubicBezTo>
                    <a:pt x="312357" y="93256"/>
                    <a:pt x="289751" y="70307"/>
                    <a:pt x="262827" y="70307"/>
                  </a:cubicBezTo>
                  <a:cubicBezTo>
                    <a:pt x="250939" y="70307"/>
                    <a:pt x="239662" y="74714"/>
                    <a:pt x="230251" y="83071"/>
                  </a:cubicBezTo>
                  <a:cubicBezTo>
                    <a:pt x="228613" y="84544"/>
                    <a:pt x="226327" y="85103"/>
                    <a:pt x="224206" y="84404"/>
                  </a:cubicBezTo>
                  <a:cubicBezTo>
                    <a:pt x="222098" y="83769"/>
                    <a:pt x="220472" y="82093"/>
                    <a:pt x="219901" y="79972"/>
                  </a:cubicBezTo>
                  <a:cubicBezTo>
                    <a:pt x="208915" y="39103"/>
                    <a:pt x="177457" y="12700"/>
                    <a:pt x="139738" y="12700"/>
                  </a:cubicBezTo>
                  <a:cubicBezTo>
                    <a:pt x="91415" y="12700"/>
                    <a:pt x="52095" y="55563"/>
                    <a:pt x="52095" y="108280"/>
                  </a:cubicBezTo>
                  <a:cubicBezTo>
                    <a:pt x="52095" y="113513"/>
                    <a:pt x="52489" y="118669"/>
                    <a:pt x="53226" y="123622"/>
                  </a:cubicBezTo>
                  <a:cubicBezTo>
                    <a:pt x="53708" y="126822"/>
                    <a:pt x="51714" y="129883"/>
                    <a:pt x="48577" y="130709"/>
                  </a:cubicBezTo>
                  <a:cubicBezTo>
                    <a:pt x="27788" y="136233"/>
                    <a:pt x="12700" y="157886"/>
                    <a:pt x="12700" y="182194"/>
                  </a:cubicBezTo>
                  <a:cubicBezTo>
                    <a:pt x="12700" y="198120"/>
                    <a:pt x="18910" y="213017"/>
                    <a:pt x="29743" y="223088"/>
                  </a:cubicBezTo>
                  <a:cubicBezTo>
                    <a:pt x="32309" y="225476"/>
                    <a:pt x="32461" y="229489"/>
                    <a:pt x="30061" y="232067"/>
                  </a:cubicBezTo>
                  <a:cubicBezTo>
                    <a:pt x="27673" y="234633"/>
                    <a:pt x="23660" y="234785"/>
                    <a:pt x="21082" y="232385"/>
                  </a:cubicBezTo>
                  <a:cubicBezTo>
                    <a:pt x="7683" y="219926"/>
                    <a:pt x="0" y="201625"/>
                    <a:pt x="0" y="182194"/>
                  </a:cubicBezTo>
                  <a:cubicBezTo>
                    <a:pt x="0" y="153822"/>
                    <a:pt x="16180" y="129108"/>
                    <a:pt x="39992" y="120142"/>
                  </a:cubicBezTo>
                  <a:cubicBezTo>
                    <a:pt x="39599" y="116256"/>
                    <a:pt x="39395" y="112281"/>
                    <a:pt x="39395" y="108280"/>
                  </a:cubicBezTo>
                  <a:cubicBezTo>
                    <a:pt x="39395" y="48578"/>
                    <a:pt x="84404" y="0"/>
                    <a:pt x="13973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7680029"/>
              </p:ext>
            </p:extLst>
          </p:nvPr>
        </p:nvGraphicFramePr>
        <p:xfrm>
          <a:off x="647533" y="2931790"/>
          <a:ext cx="2564677" cy="1966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46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8651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SOC</a:t>
                      </a:r>
                      <a:endParaRPr lang="ru-RU" sz="2000" b="0" i="0" dirty="0">
                        <a:solidFill>
                          <a:schemeClr val="bg1"/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rgbClr val="FF7B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9753">
                <a:tc>
                  <a:txBody>
                    <a:bodyPr/>
                    <a:lstStyle/>
                    <a:p>
                      <a:pPr algn="ctr"/>
                      <a:r>
                        <a:rPr lang="ru-RU" sz="13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Мониторинг, выявление и реагирование на инциденты информационной</a:t>
                      </a:r>
                      <a:r>
                        <a:rPr lang="ru-RU" sz="13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безопасности</a:t>
                      </a:r>
                      <a:endParaRPr lang="ru-RU" sz="1300" b="0" i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076160"/>
              </p:ext>
            </p:extLst>
          </p:nvPr>
        </p:nvGraphicFramePr>
        <p:xfrm>
          <a:off x="3320252" y="2934406"/>
          <a:ext cx="2583866" cy="1974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8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56035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EMM</a:t>
                      </a:r>
                      <a:endParaRPr lang="ru-RU" sz="2000" b="0" i="0" dirty="0">
                        <a:solidFill>
                          <a:schemeClr val="bg1"/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rgbClr val="01A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85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контроль</a:t>
                      </a:r>
                      <a:r>
                        <a:rPr lang="ru-RU" sz="14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и защит</a:t>
                      </a:r>
                      <a:r>
                        <a:rPr lang="en-US" sz="14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a</a:t>
                      </a:r>
                      <a:r>
                        <a:rPr lang="ru-RU" sz="14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мобильных устройств, используемых организацией и её сотрудниками</a:t>
                      </a:r>
                      <a:endParaRPr lang="ru-RU" sz="1300" b="0" i="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9201638"/>
              </p:ext>
            </p:extLst>
          </p:nvPr>
        </p:nvGraphicFramePr>
        <p:xfrm>
          <a:off x="6012160" y="2931790"/>
          <a:ext cx="2592288" cy="1993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19659"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Email</a:t>
                      </a:r>
                      <a:r>
                        <a:rPr lang="en-US" sz="2000" b="0" i="0" baseline="0" dirty="0" smtClean="0">
                          <a:solidFill>
                            <a:schemeClr val="bg1"/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Security</a:t>
                      </a:r>
                      <a:endParaRPr lang="ru-RU" sz="2000" b="0" i="0" dirty="0">
                        <a:solidFill>
                          <a:schemeClr val="bg1"/>
                        </a:solidFill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T="50800" marB="50800">
                    <a:solidFill>
                      <a:srgbClr val="FFD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73722">
                <a:tc>
                  <a:txBody>
                    <a:bodyPr/>
                    <a:lstStyle/>
                    <a:p>
                      <a:pPr algn="ctr"/>
                      <a:r>
                        <a:rPr lang="ru-RU" sz="13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Защита корпоративной почты с использованием специализированного устройства Оператора для проверки почтовых сообщений на вирусы и другие известные угрозы </a:t>
                      </a:r>
                    </a:p>
                  </a:txBody>
                  <a:tcPr marT="50800" marB="5080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64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3747" y="296343"/>
            <a:ext cx="5968140" cy="318549"/>
          </a:xfrm>
          <a:noFill/>
        </p:spPr>
        <p:txBody>
          <a:bodyPr vert="horz" wrap="square" lIns="68580" tIns="34290" rIns="68580" bIns="34290" rtlCol="0" anchor="ctr">
            <a:spAutoFit/>
          </a:bodyPr>
          <a:lstStyle/>
          <a:p>
            <a:pPr defTabSz="685800"/>
            <a:r>
              <a:rPr lang="ru-RU" sz="1800" b="1" dirty="0" smtClean="0">
                <a:solidFill>
                  <a:prstClr val="white"/>
                </a:solidFill>
                <a:latin typeface="Proxima Nova"/>
                <a:ea typeface="+mn-ea"/>
                <a:cs typeface="+mn-cs"/>
              </a:rPr>
              <a:t>ЦЕНТР МОНИТОРИНГА</a:t>
            </a:r>
            <a:endParaRPr lang="ru-RU" sz="1800" b="1" dirty="0">
              <a:solidFill>
                <a:prstClr val="white"/>
              </a:solidFill>
              <a:latin typeface="Proxima Nova"/>
              <a:ea typeface="+mn-ea"/>
              <a:cs typeface="+mn-cs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95537" y="1148616"/>
            <a:ext cx="8319868" cy="10254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err="1">
                <a:solidFill>
                  <a:schemeClr val="tx2"/>
                </a:solidFill>
                <a:latin typeface="Chevin Pro Thin" charset="0"/>
                <a:ea typeface="Cambria" charset="0"/>
                <a:cs typeface="Times New Roman" charset="0"/>
              </a:rPr>
              <a:t>Security</a:t>
            </a:r>
            <a:r>
              <a:rPr lang="ru-RU" sz="2400" dirty="0">
                <a:solidFill>
                  <a:schemeClr val="tx2"/>
                </a:solidFill>
                <a:latin typeface="Chevin Pro Thin" charset="0"/>
                <a:ea typeface="Cambria" charset="0"/>
                <a:cs typeface="Times New Roman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Chevin Pro Thin" charset="0"/>
                <a:ea typeface="Cambria" charset="0"/>
                <a:cs typeface="Times New Roman" charset="0"/>
              </a:rPr>
              <a:t>Operations</a:t>
            </a:r>
            <a:r>
              <a:rPr lang="ru-RU" sz="2400" dirty="0">
                <a:solidFill>
                  <a:schemeClr val="tx2"/>
                </a:solidFill>
                <a:latin typeface="Chevin Pro Thin" charset="0"/>
                <a:ea typeface="Cambria" charset="0"/>
                <a:cs typeface="Times New Roman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Chevin Pro Thin" charset="0"/>
                <a:ea typeface="Cambria" charset="0"/>
                <a:cs typeface="Times New Roman" charset="0"/>
              </a:rPr>
              <a:t>Center</a:t>
            </a:r>
            <a:r>
              <a:rPr lang="ru-RU" sz="2400" dirty="0">
                <a:solidFill>
                  <a:schemeClr val="tx2"/>
                </a:solidFill>
                <a:latin typeface="Chevin Pro Thin" charset="0"/>
                <a:ea typeface="Cambria" charset="0"/>
                <a:cs typeface="Times New Roman" charset="0"/>
              </a:rPr>
              <a:t> (SOC) - Центр мониторинга и оперативного реагирования на инциденты информационной безопасности</a:t>
            </a:r>
            <a:r>
              <a:rPr lang="ru-RU" sz="2400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07" y="2174074"/>
            <a:ext cx="8093825" cy="2680033"/>
          </a:xfrm>
          <a:prstGeom prst="rect">
            <a:avLst/>
          </a:prstGeom>
        </p:spPr>
      </p:pic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287533" y="142200"/>
            <a:ext cx="720000" cy="720000"/>
            <a:chOff x="2236260" y="2895671"/>
            <a:chExt cx="558780" cy="558810"/>
          </a:xfrm>
          <a:solidFill>
            <a:schemeClr val="bg1"/>
          </a:solidFill>
        </p:grpSpPr>
        <p:sp>
          <p:nvSpPr>
            <p:cNvPr id="8" name="Shape 2827"/>
            <p:cNvSpPr/>
            <p:nvPr/>
          </p:nvSpPr>
          <p:spPr>
            <a:xfrm>
              <a:off x="2236260" y="2895671"/>
              <a:ext cx="279390" cy="558810"/>
            </a:xfrm>
            <a:custGeom>
              <a:avLst/>
              <a:gdLst/>
              <a:ahLst/>
              <a:cxnLst/>
              <a:rect l="0" t="0" r="0" b="0"/>
              <a:pathLst>
                <a:path w="279394" h="558838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47"/>
                    <a:pt x="12700" y="279400"/>
                  </a:cubicBezTo>
                  <a:cubicBezTo>
                    <a:pt x="12700" y="426479"/>
                    <a:pt x="132334" y="546138"/>
                    <a:pt x="279387" y="546138"/>
                  </a:cubicBezTo>
                  <a:lnTo>
                    <a:pt x="279394" y="546137"/>
                  </a:lnTo>
                  <a:lnTo>
                    <a:pt x="279394" y="558837"/>
                  </a:lnTo>
                  <a:lnTo>
                    <a:pt x="279387" y="558838"/>
                  </a:lnTo>
                  <a:cubicBezTo>
                    <a:pt x="125336" y="558838"/>
                    <a:pt x="0" y="433489"/>
                    <a:pt x="0" y="279400"/>
                  </a:cubicBezTo>
                  <a:cubicBezTo>
                    <a:pt x="0" y="125336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" name="Shape 2828"/>
            <p:cNvSpPr/>
            <p:nvPr/>
          </p:nvSpPr>
          <p:spPr>
            <a:xfrm>
              <a:off x="2515650" y="2895671"/>
              <a:ext cx="279390" cy="558809"/>
            </a:xfrm>
            <a:custGeom>
              <a:avLst/>
              <a:gdLst/>
              <a:ahLst/>
              <a:cxnLst/>
              <a:rect l="0" t="0" r="0" b="0"/>
              <a:pathLst>
                <a:path w="279394" h="558837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2"/>
                    <a:pt x="279394" y="144594"/>
                    <a:pt x="279394" y="279399"/>
                  </a:cubicBezTo>
                  <a:cubicBezTo>
                    <a:pt x="279394" y="414227"/>
                    <a:pt x="183433" y="527051"/>
                    <a:pt x="56232" y="553151"/>
                  </a:cubicBezTo>
                  <a:lnTo>
                    <a:pt x="0" y="558837"/>
                  </a:lnTo>
                  <a:lnTo>
                    <a:pt x="0" y="546137"/>
                  </a:lnTo>
                  <a:lnTo>
                    <a:pt x="53674" y="540709"/>
                  </a:lnTo>
                  <a:cubicBezTo>
                    <a:pt x="175089" y="515794"/>
                    <a:pt x="266694" y="408093"/>
                    <a:pt x="266694" y="279399"/>
                  </a:cubicBezTo>
                  <a:cubicBezTo>
                    <a:pt x="266694" y="150728"/>
                    <a:pt x="175089" y="43039"/>
                    <a:pt x="53674" y="18128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0" name="Shape 2829"/>
            <p:cNvSpPr/>
            <p:nvPr/>
          </p:nvSpPr>
          <p:spPr>
            <a:xfrm>
              <a:off x="2558121" y="3262543"/>
              <a:ext cx="30779" cy="41997"/>
            </a:xfrm>
            <a:custGeom>
              <a:avLst/>
              <a:gdLst/>
              <a:ahLst/>
              <a:cxnLst/>
              <a:rect l="0" t="0" r="0" b="0"/>
              <a:pathLst>
                <a:path w="30779" h="41999">
                  <a:moveTo>
                    <a:pt x="6350" y="0"/>
                  </a:moveTo>
                  <a:lnTo>
                    <a:pt x="30779" y="0"/>
                  </a:lnTo>
                  <a:lnTo>
                    <a:pt x="30779" y="12687"/>
                  </a:lnTo>
                  <a:lnTo>
                    <a:pt x="12700" y="12687"/>
                  </a:lnTo>
                  <a:lnTo>
                    <a:pt x="12700" y="29299"/>
                  </a:lnTo>
                  <a:lnTo>
                    <a:pt x="30779" y="29299"/>
                  </a:lnTo>
                  <a:lnTo>
                    <a:pt x="30779" y="41999"/>
                  </a:lnTo>
                  <a:lnTo>
                    <a:pt x="6350" y="41999"/>
                  </a:lnTo>
                  <a:cubicBezTo>
                    <a:pt x="2845" y="41999"/>
                    <a:pt x="0" y="39167"/>
                    <a:pt x="0" y="35649"/>
                  </a:cubicBezTo>
                  <a:lnTo>
                    <a:pt x="0" y="6350"/>
                  </a:ln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1" name="Shape 2830"/>
            <p:cNvSpPr/>
            <p:nvPr/>
          </p:nvSpPr>
          <p:spPr>
            <a:xfrm>
              <a:off x="2588900" y="3262543"/>
              <a:ext cx="30778" cy="41997"/>
            </a:xfrm>
            <a:custGeom>
              <a:avLst/>
              <a:gdLst/>
              <a:ahLst/>
              <a:cxnLst/>
              <a:rect l="0" t="0" r="0" b="0"/>
              <a:pathLst>
                <a:path w="30778" h="41999">
                  <a:moveTo>
                    <a:pt x="0" y="0"/>
                  </a:moveTo>
                  <a:lnTo>
                    <a:pt x="24428" y="0"/>
                  </a:lnTo>
                  <a:cubicBezTo>
                    <a:pt x="27933" y="0"/>
                    <a:pt x="30778" y="2832"/>
                    <a:pt x="30778" y="6350"/>
                  </a:cubicBezTo>
                  <a:lnTo>
                    <a:pt x="30778" y="35649"/>
                  </a:lnTo>
                  <a:cubicBezTo>
                    <a:pt x="30778" y="39167"/>
                    <a:pt x="27933" y="41999"/>
                    <a:pt x="24428" y="41999"/>
                  </a:cubicBezTo>
                  <a:lnTo>
                    <a:pt x="0" y="41999"/>
                  </a:lnTo>
                  <a:lnTo>
                    <a:pt x="0" y="29299"/>
                  </a:lnTo>
                  <a:lnTo>
                    <a:pt x="18078" y="29299"/>
                  </a:lnTo>
                  <a:lnTo>
                    <a:pt x="18078" y="12687"/>
                  </a:ln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2" name="Shape 2831"/>
            <p:cNvSpPr/>
            <p:nvPr/>
          </p:nvSpPr>
          <p:spPr>
            <a:xfrm>
              <a:off x="2411641" y="3262560"/>
              <a:ext cx="21006" cy="41980"/>
            </a:xfrm>
            <a:custGeom>
              <a:avLst/>
              <a:gdLst/>
              <a:ahLst/>
              <a:cxnLst/>
              <a:rect l="0" t="0" r="0" b="0"/>
              <a:pathLst>
                <a:path w="21006" h="41982">
                  <a:moveTo>
                    <a:pt x="21006" y="0"/>
                  </a:moveTo>
                  <a:lnTo>
                    <a:pt x="21006" y="12700"/>
                  </a:lnTo>
                  <a:lnTo>
                    <a:pt x="15149" y="15118"/>
                  </a:lnTo>
                  <a:cubicBezTo>
                    <a:pt x="13637" y="16622"/>
                    <a:pt x="12700" y="18699"/>
                    <a:pt x="12700" y="20985"/>
                  </a:cubicBezTo>
                  <a:cubicBezTo>
                    <a:pt x="12700" y="23277"/>
                    <a:pt x="13637" y="25357"/>
                    <a:pt x="15149" y="26863"/>
                  </a:cubicBezTo>
                  <a:lnTo>
                    <a:pt x="21006" y="29282"/>
                  </a:lnTo>
                  <a:lnTo>
                    <a:pt x="21006" y="41982"/>
                  </a:lnTo>
                  <a:lnTo>
                    <a:pt x="6175" y="35837"/>
                  </a:lnTo>
                  <a:cubicBezTo>
                    <a:pt x="2362" y="32031"/>
                    <a:pt x="0" y="26776"/>
                    <a:pt x="0" y="20985"/>
                  </a:cubicBezTo>
                  <a:cubicBezTo>
                    <a:pt x="0" y="15194"/>
                    <a:pt x="2362" y="9942"/>
                    <a:pt x="6175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Shape 2832"/>
            <p:cNvSpPr/>
            <p:nvPr/>
          </p:nvSpPr>
          <p:spPr>
            <a:xfrm>
              <a:off x="2432647" y="3262539"/>
              <a:ext cx="21006" cy="42022"/>
            </a:xfrm>
            <a:custGeom>
              <a:avLst/>
              <a:gdLst/>
              <a:ahLst/>
              <a:cxnLst/>
              <a:rect l="0" t="0" r="0" b="0"/>
              <a:pathLst>
                <a:path w="21006" h="42024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24"/>
                    <a:pt x="51" y="42024"/>
                  </a:cubicBezTo>
                  <a:lnTo>
                    <a:pt x="0" y="42003"/>
                  </a:lnTo>
                  <a:lnTo>
                    <a:pt x="0" y="29303"/>
                  </a:lnTo>
                  <a:lnTo>
                    <a:pt x="51" y="29324"/>
                  </a:lnTo>
                  <a:cubicBezTo>
                    <a:pt x="4674" y="29324"/>
                    <a:pt x="8306" y="25667"/>
                    <a:pt x="8306" y="21006"/>
                  </a:cubicBezTo>
                  <a:cubicBezTo>
                    <a:pt x="8306" y="16434"/>
                    <a:pt x="4598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Shape 2833"/>
            <p:cNvSpPr/>
            <p:nvPr/>
          </p:nvSpPr>
          <p:spPr>
            <a:xfrm>
              <a:off x="2382284" y="3233270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25883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83" y="12700"/>
                  </a:lnTo>
                  <a:cubicBezTo>
                    <a:pt x="18618" y="12700"/>
                    <a:pt x="12700" y="18618"/>
                    <a:pt x="12700" y="25883"/>
                  </a:cubicBezTo>
                  <a:lnTo>
                    <a:pt x="12700" y="74727"/>
                  </a:lnTo>
                  <a:cubicBezTo>
                    <a:pt x="12700" y="81991"/>
                    <a:pt x="18618" y="87909"/>
                    <a:pt x="25883" y="87909"/>
                  </a:cubicBezTo>
                  <a:lnTo>
                    <a:pt x="133350" y="87909"/>
                  </a:lnTo>
                  <a:lnTo>
                    <a:pt x="133350" y="100609"/>
                  </a:lnTo>
                  <a:lnTo>
                    <a:pt x="25883" y="100609"/>
                  </a:lnTo>
                  <a:cubicBezTo>
                    <a:pt x="11608" y="100609"/>
                    <a:pt x="0" y="89002"/>
                    <a:pt x="0" y="74727"/>
                  </a:cubicBezTo>
                  <a:lnTo>
                    <a:pt x="0" y="25883"/>
                  </a:lnTo>
                  <a:cubicBezTo>
                    <a:pt x="0" y="11608"/>
                    <a:pt x="11608" y="0"/>
                    <a:pt x="2588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5" name="Shape 2834"/>
            <p:cNvSpPr/>
            <p:nvPr/>
          </p:nvSpPr>
          <p:spPr>
            <a:xfrm>
              <a:off x="2515632" y="3233270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0" y="0"/>
                  </a:moveTo>
                  <a:lnTo>
                    <a:pt x="107467" y="0"/>
                  </a:lnTo>
                  <a:cubicBezTo>
                    <a:pt x="121742" y="0"/>
                    <a:pt x="133350" y="11608"/>
                    <a:pt x="133350" y="25883"/>
                  </a:cubicBezTo>
                  <a:lnTo>
                    <a:pt x="133350" y="74727"/>
                  </a:lnTo>
                  <a:cubicBezTo>
                    <a:pt x="133350" y="89002"/>
                    <a:pt x="121742" y="100609"/>
                    <a:pt x="107467" y="100609"/>
                  </a:cubicBezTo>
                  <a:lnTo>
                    <a:pt x="0" y="100609"/>
                  </a:lnTo>
                  <a:lnTo>
                    <a:pt x="0" y="87909"/>
                  </a:lnTo>
                  <a:lnTo>
                    <a:pt x="107467" y="87909"/>
                  </a:lnTo>
                  <a:cubicBezTo>
                    <a:pt x="114732" y="87909"/>
                    <a:pt x="120650" y="81991"/>
                    <a:pt x="120650" y="74727"/>
                  </a:cubicBezTo>
                  <a:lnTo>
                    <a:pt x="120650" y="25883"/>
                  </a:lnTo>
                  <a:cubicBezTo>
                    <a:pt x="120650" y="18618"/>
                    <a:pt x="114732" y="12700"/>
                    <a:pt x="107467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" name="Shape 2835"/>
            <p:cNvSpPr/>
            <p:nvPr/>
          </p:nvSpPr>
          <p:spPr>
            <a:xfrm>
              <a:off x="2558121" y="3169685"/>
              <a:ext cx="30779" cy="42022"/>
            </a:xfrm>
            <a:custGeom>
              <a:avLst/>
              <a:gdLst/>
              <a:ahLst/>
              <a:cxnLst/>
              <a:rect l="0" t="0" r="0" b="0"/>
              <a:pathLst>
                <a:path w="30779" h="42024">
                  <a:moveTo>
                    <a:pt x="6350" y="0"/>
                  </a:moveTo>
                  <a:lnTo>
                    <a:pt x="30779" y="0"/>
                  </a:lnTo>
                  <a:lnTo>
                    <a:pt x="30779" y="12700"/>
                  </a:lnTo>
                  <a:lnTo>
                    <a:pt x="12700" y="12700"/>
                  </a:lnTo>
                  <a:lnTo>
                    <a:pt x="12700" y="29324"/>
                  </a:lnTo>
                  <a:lnTo>
                    <a:pt x="30779" y="29324"/>
                  </a:lnTo>
                  <a:lnTo>
                    <a:pt x="30779" y="42024"/>
                  </a:lnTo>
                  <a:lnTo>
                    <a:pt x="6350" y="42024"/>
                  </a:lnTo>
                  <a:cubicBezTo>
                    <a:pt x="2845" y="42024"/>
                    <a:pt x="0" y="39179"/>
                    <a:pt x="0" y="35674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" name="Shape 2836"/>
            <p:cNvSpPr/>
            <p:nvPr/>
          </p:nvSpPr>
          <p:spPr>
            <a:xfrm>
              <a:off x="2588900" y="3169685"/>
              <a:ext cx="30778" cy="42022"/>
            </a:xfrm>
            <a:custGeom>
              <a:avLst/>
              <a:gdLst/>
              <a:ahLst/>
              <a:cxnLst/>
              <a:rect l="0" t="0" r="0" b="0"/>
              <a:pathLst>
                <a:path w="30778" h="42024">
                  <a:moveTo>
                    <a:pt x="0" y="0"/>
                  </a:moveTo>
                  <a:lnTo>
                    <a:pt x="24428" y="0"/>
                  </a:lnTo>
                  <a:cubicBezTo>
                    <a:pt x="27933" y="0"/>
                    <a:pt x="30778" y="2845"/>
                    <a:pt x="30778" y="6350"/>
                  </a:cubicBezTo>
                  <a:lnTo>
                    <a:pt x="30778" y="35674"/>
                  </a:lnTo>
                  <a:cubicBezTo>
                    <a:pt x="30778" y="39179"/>
                    <a:pt x="27933" y="42024"/>
                    <a:pt x="24428" y="42024"/>
                  </a:cubicBezTo>
                  <a:lnTo>
                    <a:pt x="0" y="42024"/>
                  </a:lnTo>
                  <a:lnTo>
                    <a:pt x="0" y="29324"/>
                  </a:lnTo>
                  <a:lnTo>
                    <a:pt x="18078" y="29324"/>
                  </a:lnTo>
                  <a:lnTo>
                    <a:pt x="18078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Shape 2837"/>
            <p:cNvSpPr/>
            <p:nvPr/>
          </p:nvSpPr>
          <p:spPr>
            <a:xfrm>
              <a:off x="2411641" y="3169708"/>
              <a:ext cx="21006" cy="41980"/>
            </a:xfrm>
            <a:custGeom>
              <a:avLst/>
              <a:gdLst/>
              <a:ahLst/>
              <a:cxnLst/>
              <a:rect l="0" t="0" r="0" b="0"/>
              <a:pathLst>
                <a:path w="21006" h="41982">
                  <a:moveTo>
                    <a:pt x="21006" y="0"/>
                  </a:moveTo>
                  <a:lnTo>
                    <a:pt x="21006" y="12700"/>
                  </a:lnTo>
                  <a:lnTo>
                    <a:pt x="15149" y="15118"/>
                  </a:lnTo>
                  <a:cubicBezTo>
                    <a:pt x="13637" y="16622"/>
                    <a:pt x="12700" y="18699"/>
                    <a:pt x="12700" y="20985"/>
                  </a:cubicBezTo>
                  <a:cubicBezTo>
                    <a:pt x="12700" y="23277"/>
                    <a:pt x="13637" y="25357"/>
                    <a:pt x="15149" y="26863"/>
                  </a:cubicBezTo>
                  <a:lnTo>
                    <a:pt x="21006" y="29282"/>
                  </a:lnTo>
                  <a:lnTo>
                    <a:pt x="21006" y="41982"/>
                  </a:lnTo>
                  <a:lnTo>
                    <a:pt x="6175" y="35837"/>
                  </a:lnTo>
                  <a:cubicBezTo>
                    <a:pt x="2362" y="32031"/>
                    <a:pt x="0" y="26776"/>
                    <a:pt x="0" y="20985"/>
                  </a:cubicBezTo>
                  <a:cubicBezTo>
                    <a:pt x="0" y="15194"/>
                    <a:pt x="2362" y="9942"/>
                    <a:pt x="6175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" name="Shape 2838"/>
            <p:cNvSpPr/>
            <p:nvPr/>
          </p:nvSpPr>
          <p:spPr>
            <a:xfrm>
              <a:off x="2432647" y="3169687"/>
              <a:ext cx="21006" cy="42022"/>
            </a:xfrm>
            <a:custGeom>
              <a:avLst/>
              <a:gdLst/>
              <a:ahLst/>
              <a:cxnLst/>
              <a:rect l="0" t="0" r="0" b="0"/>
              <a:pathLst>
                <a:path w="21006" h="42024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24"/>
                    <a:pt x="51" y="42024"/>
                  </a:cubicBezTo>
                  <a:lnTo>
                    <a:pt x="0" y="42003"/>
                  </a:lnTo>
                  <a:lnTo>
                    <a:pt x="0" y="29303"/>
                  </a:lnTo>
                  <a:lnTo>
                    <a:pt x="51" y="29324"/>
                  </a:lnTo>
                  <a:cubicBezTo>
                    <a:pt x="4674" y="29324"/>
                    <a:pt x="8306" y="25667"/>
                    <a:pt x="8306" y="21006"/>
                  </a:cubicBezTo>
                  <a:cubicBezTo>
                    <a:pt x="8306" y="16434"/>
                    <a:pt x="4598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Shape 2839"/>
            <p:cNvSpPr/>
            <p:nvPr/>
          </p:nvSpPr>
          <p:spPr>
            <a:xfrm>
              <a:off x="2382284" y="3140432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25883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83" y="12700"/>
                  </a:lnTo>
                  <a:cubicBezTo>
                    <a:pt x="18618" y="12700"/>
                    <a:pt x="12700" y="18605"/>
                    <a:pt x="12700" y="25870"/>
                  </a:cubicBezTo>
                  <a:lnTo>
                    <a:pt x="12700" y="74727"/>
                  </a:lnTo>
                  <a:cubicBezTo>
                    <a:pt x="12700" y="81991"/>
                    <a:pt x="18618" y="87909"/>
                    <a:pt x="25883" y="87909"/>
                  </a:cubicBezTo>
                  <a:lnTo>
                    <a:pt x="133350" y="87909"/>
                  </a:lnTo>
                  <a:lnTo>
                    <a:pt x="133350" y="100609"/>
                  </a:lnTo>
                  <a:lnTo>
                    <a:pt x="25883" y="100609"/>
                  </a:lnTo>
                  <a:cubicBezTo>
                    <a:pt x="11608" y="100609"/>
                    <a:pt x="0" y="89002"/>
                    <a:pt x="0" y="74727"/>
                  </a:cubicBezTo>
                  <a:lnTo>
                    <a:pt x="0" y="25870"/>
                  </a:lnTo>
                  <a:cubicBezTo>
                    <a:pt x="0" y="11608"/>
                    <a:pt x="11608" y="0"/>
                    <a:pt x="2588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Shape 2840"/>
            <p:cNvSpPr/>
            <p:nvPr/>
          </p:nvSpPr>
          <p:spPr>
            <a:xfrm>
              <a:off x="2515632" y="3140432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0" y="0"/>
                  </a:moveTo>
                  <a:lnTo>
                    <a:pt x="107467" y="0"/>
                  </a:lnTo>
                  <a:cubicBezTo>
                    <a:pt x="121742" y="0"/>
                    <a:pt x="133350" y="11608"/>
                    <a:pt x="133350" y="25870"/>
                  </a:cubicBezTo>
                  <a:lnTo>
                    <a:pt x="133350" y="74727"/>
                  </a:lnTo>
                  <a:cubicBezTo>
                    <a:pt x="133350" y="89002"/>
                    <a:pt x="121742" y="100609"/>
                    <a:pt x="107467" y="100609"/>
                  </a:cubicBezTo>
                  <a:lnTo>
                    <a:pt x="0" y="100609"/>
                  </a:lnTo>
                  <a:lnTo>
                    <a:pt x="0" y="87909"/>
                  </a:lnTo>
                  <a:lnTo>
                    <a:pt x="107467" y="87909"/>
                  </a:lnTo>
                  <a:cubicBezTo>
                    <a:pt x="114732" y="87909"/>
                    <a:pt x="120650" y="81991"/>
                    <a:pt x="120650" y="74727"/>
                  </a:cubicBezTo>
                  <a:lnTo>
                    <a:pt x="120650" y="25870"/>
                  </a:lnTo>
                  <a:cubicBezTo>
                    <a:pt x="120650" y="18605"/>
                    <a:pt x="114732" y="12700"/>
                    <a:pt x="107467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Shape 2841"/>
            <p:cNvSpPr/>
            <p:nvPr/>
          </p:nvSpPr>
          <p:spPr>
            <a:xfrm>
              <a:off x="2325149" y="2984535"/>
              <a:ext cx="380981" cy="234773"/>
            </a:xfrm>
            <a:custGeom>
              <a:avLst/>
              <a:gdLst/>
              <a:ahLst/>
              <a:cxnLst/>
              <a:rect l="0" t="0" r="0" b="0"/>
              <a:pathLst>
                <a:path w="380987" h="234785">
                  <a:moveTo>
                    <a:pt x="139738" y="0"/>
                  </a:moveTo>
                  <a:cubicBezTo>
                    <a:pt x="180518" y="0"/>
                    <a:pt x="214871" y="26289"/>
                    <a:pt x="229413" y="67755"/>
                  </a:cubicBezTo>
                  <a:cubicBezTo>
                    <a:pt x="239484" y="61163"/>
                    <a:pt x="251066" y="57607"/>
                    <a:pt x="262827" y="57607"/>
                  </a:cubicBezTo>
                  <a:cubicBezTo>
                    <a:pt x="294653" y="57607"/>
                    <a:pt x="321539" y="82779"/>
                    <a:pt x="327292" y="117005"/>
                  </a:cubicBezTo>
                  <a:cubicBezTo>
                    <a:pt x="357492" y="120117"/>
                    <a:pt x="380987" y="148158"/>
                    <a:pt x="380987" y="182194"/>
                  </a:cubicBezTo>
                  <a:cubicBezTo>
                    <a:pt x="380987" y="201676"/>
                    <a:pt x="373278" y="220002"/>
                    <a:pt x="359842" y="232461"/>
                  </a:cubicBezTo>
                  <a:cubicBezTo>
                    <a:pt x="358610" y="233591"/>
                    <a:pt x="357073" y="234150"/>
                    <a:pt x="355524" y="234150"/>
                  </a:cubicBezTo>
                  <a:cubicBezTo>
                    <a:pt x="353822" y="234150"/>
                    <a:pt x="352108" y="233464"/>
                    <a:pt x="350863" y="232118"/>
                  </a:cubicBezTo>
                  <a:cubicBezTo>
                    <a:pt x="348475" y="229553"/>
                    <a:pt x="348640" y="225527"/>
                    <a:pt x="351206" y="223139"/>
                  </a:cubicBezTo>
                  <a:cubicBezTo>
                    <a:pt x="362064" y="213081"/>
                    <a:pt x="368287" y="198158"/>
                    <a:pt x="368287" y="182194"/>
                  </a:cubicBezTo>
                  <a:cubicBezTo>
                    <a:pt x="368287" y="153099"/>
                    <a:pt x="347548" y="129426"/>
                    <a:pt x="322047" y="129426"/>
                  </a:cubicBezTo>
                  <a:cubicBezTo>
                    <a:pt x="318783" y="129426"/>
                    <a:pt x="315709" y="126962"/>
                    <a:pt x="315392" y="123711"/>
                  </a:cubicBezTo>
                  <a:cubicBezTo>
                    <a:pt x="312357" y="93256"/>
                    <a:pt x="289751" y="70307"/>
                    <a:pt x="262827" y="70307"/>
                  </a:cubicBezTo>
                  <a:cubicBezTo>
                    <a:pt x="250939" y="70307"/>
                    <a:pt x="239662" y="74714"/>
                    <a:pt x="230251" y="83071"/>
                  </a:cubicBezTo>
                  <a:cubicBezTo>
                    <a:pt x="228613" y="84544"/>
                    <a:pt x="226327" y="85103"/>
                    <a:pt x="224206" y="84404"/>
                  </a:cubicBezTo>
                  <a:cubicBezTo>
                    <a:pt x="222098" y="83769"/>
                    <a:pt x="220472" y="82093"/>
                    <a:pt x="219901" y="79972"/>
                  </a:cubicBezTo>
                  <a:cubicBezTo>
                    <a:pt x="208915" y="39103"/>
                    <a:pt x="177457" y="12700"/>
                    <a:pt x="139738" y="12700"/>
                  </a:cubicBezTo>
                  <a:cubicBezTo>
                    <a:pt x="91415" y="12700"/>
                    <a:pt x="52095" y="55563"/>
                    <a:pt x="52095" y="108280"/>
                  </a:cubicBezTo>
                  <a:cubicBezTo>
                    <a:pt x="52095" y="113513"/>
                    <a:pt x="52489" y="118669"/>
                    <a:pt x="53226" y="123622"/>
                  </a:cubicBezTo>
                  <a:cubicBezTo>
                    <a:pt x="53708" y="126822"/>
                    <a:pt x="51714" y="129883"/>
                    <a:pt x="48577" y="130709"/>
                  </a:cubicBezTo>
                  <a:cubicBezTo>
                    <a:pt x="27788" y="136233"/>
                    <a:pt x="12700" y="157886"/>
                    <a:pt x="12700" y="182194"/>
                  </a:cubicBezTo>
                  <a:cubicBezTo>
                    <a:pt x="12700" y="198120"/>
                    <a:pt x="18910" y="213017"/>
                    <a:pt x="29743" y="223088"/>
                  </a:cubicBezTo>
                  <a:cubicBezTo>
                    <a:pt x="32309" y="225476"/>
                    <a:pt x="32461" y="229489"/>
                    <a:pt x="30061" y="232067"/>
                  </a:cubicBezTo>
                  <a:cubicBezTo>
                    <a:pt x="27673" y="234633"/>
                    <a:pt x="23660" y="234785"/>
                    <a:pt x="21082" y="232385"/>
                  </a:cubicBezTo>
                  <a:cubicBezTo>
                    <a:pt x="7683" y="219926"/>
                    <a:pt x="0" y="201625"/>
                    <a:pt x="0" y="182194"/>
                  </a:cubicBezTo>
                  <a:cubicBezTo>
                    <a:pt x="0" y="153822"/>
                    <a:pt x="16180" y="129108"/>
                    <a:pt x="39992" y="120142"/>
                  </a:cubicBezTo>
                  <a:cubicBezTo>
                    <a:pt x="39599" y="116256"/>
                    <a:pt x="39395" y="112281"/>
                    <a:pt x="39395" y="108280"/>
                  </a:cubicBezTo>
                  <a:cubicBezTo>
                    <a:pt x="39395" y="48578"/>
                    <a:pt x="84404" y="0"/>
                    <a:pt x="13973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8729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6260" y="1"/>
            <a:ext cx="5978028" cy="1004399"/>
          </a:xfrm>
        </p:spPr>
        <p:txBody>
          <a:bodyPr/>
          <a:lstStyle/>
          <a:p>
            <a:r>
              <a:rPr lang="en-US" dirty="0" smtClean="0">
                <a:latin typeface="Chevin Pro Thin" charset="0"/>
                <a:ea typeface="Chevin Pro Thin" charset="0"/>
                <a:cs typeface="Chevin Pro Thin" charset="0"/>
              </a:rPr>
              <a:t>SLA</a:t>
            </a:r>
            <a:endParaRPr lang="ru-RU" dirty="0">
              <a:latin typeface="Chevin Pro Thin" charset="0"/>
              <a:ea typeface="Chevin Pro Thin" charset="0"/>
              <a:cs typeface="Chevin Pro Thin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969322"/>
              </p:ext>
            </p:extLst>
          </p:nvPr>
        </p:nvGraphicFramePr>
        <p:xfrm>
          <a:off x="348060" y="1138676"/>
          <a:ext cx="8472412" cy="3373349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38267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859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97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325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Период предоставления Услуг</a:t>
                      </a:r>
                      <a:endParaRPr lang="ru-RU" sz="1200" b="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24</a:t>
                      </a:r>
                      <a:r>
                        <a:rPr lang="en-US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x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7</a:t>
                      </a:r>
                      <a:endParaRPr lang="ru-RU" sz="1200" b="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629">
                <a:tc row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Обнаружение инцидента ИБ,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Регистрация инцидента ИБ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Критический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15 минут</a:t>
                      </a:r>
                      <a:endParaRPr lang="ru-RU" sz="1200" b="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2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Высокий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3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Средний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n-lt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8107">
                <a:tc row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Проверка ложного срабатывания,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Уведомление Заказчика об инциденте ИБ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Критический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30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минут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2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Высокий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120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минут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3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3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Средний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120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минут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Время выдачи рекомендаций по противодействию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Критический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2 часов</a:t>
                      </a:r>
                      <a:endParaRPr lang="ru-RU" sz="1200" b="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ABE6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8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2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Высокий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6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часов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7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3 –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Средний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540385" algn="l"/>
                          <a:tab pos="1043940" algn="l"/>
                          <a:tab pos="1296035" algn="l"/>
                        </a:tabLst>
                      </a:pP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до</a:t>
                      </a:r>
                      <a:r>
                        <a:rPr lang="ru-RU" sz="1200" b="0" i="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200" b="0" i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12 </a:t>
                      </a:r>
                      <a:r>
                        <a:rPr lang="ru-RU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часов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>
            <a:grpSpLocks noChangeAspect="1"/>
          </p:cNvGrpSpPr>
          <p:nvPr/>
        </p:nvGrpSpPr>
        <p:grpSpPr>
          <a:xfrm>
            <a:off x="328555" y="142200"/>
            <a:ext cx="720000" cy="720000"/>
            <a:chOff x="2118320" y="2545262"/>
            <a:chExt cx="558800" cy="558800"/>
          </a:xfrm>
          <a:solidFill>
            <a:schemeClr val="bg1"/>
          </a:solidFill>
        </p:grpSpPr>
        <p:sp>
          <p:nvSpPr>
            <p:cNvPr id="6" name="Shape 2396"/>
            <p:cNvSpPr/>
            <p:nvPr/>
          </p:nvSpPr>
          <p:spPr>
            <a:xfrm>
              <a:off x="2308228" y="2793861"/>
              <a:ext cx="53696" cy="81332"/>
            </a:xfrm>
            <a:custGeom>
              <a:avLst/>
              <a:gdLst/>
              <a:ahLst/>
              <a:cxnLst/>
              <a:rect l="0" t="0" r="0" b="0"/>
              <a:pathLst>
                <a:path w="53696" h="81343">
                  <a:moveTo>
                    <a:pt x="26784" y="0"/>
                  </a:moveTo>
                  <a:cubicBezTo>
                    <a:pt x="33338" y="0"/>
                    <a:pt x="39218" y="648"/>
                    <a:pt x="44640" y="2819"/>
                  </a:cubicBezTo>
                  <a:cubicBezTo>
                    <a:pt x="47485" y="3810"/>
                    <a:pt x="48895" y="5982"/>
                    <a:pt x="48895" y="8268"/>
                  </a:cubicBezTo>
                  <a:cubicBezTo>
                    <a:pt x="48895" y="11316"/>
                    <a:pt x="46723" y="14275"/>
                    <a:pt x="43129" y="14275"/>
                  </a:cubicBezTo>
                  <a:cubicBezTo>
                    <a:pt x="41173" y="14275"/>
                    <a:pt x="39535" y="12954"/>
                    <a:pt x="35509" y="12090"/>
                  </a:cubicBezTo>
                  <a:cubicBezTo>
                    <a:pt x="33541" y="11646"/>
                    <a:pt x="31039" y="11316"/>
                    <a:pt x="27648" y="11316"/>
                  </a:cubicBezTo>
                  <a:cubicBezTo>
                    <a:pt x="18174" y="11316"/>
                    <a:pt x="12751" y="15786"/>
                    <a:pt x="12751" y="22758"/>
                  </a:cubicBezTo>
                  <a:cubicBezTo>
                    <a:pt x="12751" y="29083"/>
                    <a:pt x="16447" y="31356"/>
                    <a:pt x="23520" y="33210"/>
                  </a:cubicBezTo>
                  <a:cubicBezTo>
                    <a:pt x="30493" y="35052"/>
                    <a:pt x="39853" y="36055"/>
                    <a:pt x="45301" y="39522"/>
                  </a:cubicBezTo>
                  <a:cubicBezTo>
                    <a:pt x="50864" y="43116"/>
                    <a:pt x="53696" y="48679"/>
                    <a:pt x="53696" y="56299"/>
                  </a:cubicBezTo>
                  <a:cubicBezTo>
                    <a:pt x="53696" y="72746"/>
                    <a:pt x="41720" y="81343"/>
                    <a:pt x="24727" y="81343"/>
                  </a:cubicBezTo>
                  <a:cubicBezTo>
                    <a:pt x="16891" y="81343"/>
                    <a:pt x="10236" y="80480"/>
                    <a:pt x="4140" y="78080"/>
                  </a:cubicBezTo>
                  <a:cubicBezTo>
                    <a:pt x="1308" y="77101"/>
                    <a:pt x="0" y="74714"/>
                    <a:pt x="0" y="72415"/>
                  </a:cubicBezTo>
                  <a:cubicBezTo>
                    <a:pt x="0" y="69367"/>
                    <a:pt x="2070" y="66535"/>
                    <a:pt x="5334" y="66535"/>
                  </a:cubicBezTo>
                  <a:cubicBezTo>
                    <a:pt x="7620" y="66535"/>
                    <a:pt x="9474" y="68059"/>
                    <a:pt x="14262" y="69152"/>
                  </a:cubicBezTo>
                  <a:cubicBezTo>
                    <a:pt x="16663" y="69698"/>
                    <a:pt x="19710" y="70129"/>
                    <a:pt x="23736" y="70129"/>
                  </a:cubicBezTo>
                  <a:cubicBezTo>
                    <a:pt x="35941" y="70129"/>
                    <a:pt x="41275" y="65125"/>
                    <a:pt x="41275" y="57505"/>
                  </a:cubicBezTo>
                  <a:cubicBezTo>
                    <a:pt x="41275" y="51956"/>
                    <a:pt x="38443" y="49225"/>
                    <a:pt x="30607" y="47041"/>
                  </a:cubicBezTo>
                  <a:cubicBezTo>
                    <a:pt x="24943" y="45403"/>
                    <a:pt x="15469" y="44209"/>
                    <a:pt x="9919" y="41275"/>
                  </a:cubicBezTo>
                  <a:cubicBezTo>
                    <a:pt x="4458" y="38329"/>
                    <a:pt x="445" y="33439"/>
                    <a:pt x="445" y="24282"/>
                  </a:cubicBezTo>
                  <a:cubicBezTo>
                    <a:pt x="445" y="8712"/>
                    <a:pt x="11976" y="0"/>
                    <a:pt x="2678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" name="Shape 2397"/>
            <p:cNvSpPr/>
            <p:nvPr/>
          </p:nvSpPr>
          <p:spPr>
            <a:xfrm>
              <a:off x="2374803" y="2793859"/>
              <a:ext cx="48133" cy="80367"/>
            </a:xfrm>
            <a:custGeom>
              <a:avLst/>
              <a:gdLst/>
              <a:ahLst/>
              <a:cxnLst/>
              <a:rect l="0" t="0" r="0" b="0"/>
              <a:pathLst>
                <a:path w="48133" h="80378">
                  <a:moveTo>
                    <a:pt x="6198" y="0"/>
                  </a:moveTo>
                  <a:cubicBezTo>
                    <a:pt x="9690" y="0"/>
                    <a:pt x="12395" y="2832"/>
                    <a:pt x="12395" y="6210"/>
                  </a:cubicBezTo>
                  <a:lnTo>
                    <a:pt x="12395" y="68491"/>
                  </a:lnTo>
                  <a:lnTo>
                    <a:pt x="42240" y="68491"/>
                  </a:lnTo>
                  <a:cubicBezTo>
                    <a:pt x="45517" y="68491"/>
                    <a:pt x="48133" y="71222"/>
                    <a:pt x="48133" y="74498"/>
                  </a:cubicBezTo>
                  <a:cubicBezTo>
                    <a:pt x="48133" y="77762"/>
                    <a:pt x="45517" y="80378"/>
                    <a:pt x="42240" y="80378"/>
                  </a:cubicBezTo>
                  <a:lnTo>
                    <a:pt x="5880" y="80378"/>
                  </a:lnTo>
                  <a:cubicBezTo>
                    <a:pt x="2604" y="80378"/>
                    <a:pt x="0" y="77762"/>
                    <a:pt x="0" y="74498"/>
                  </a:cubicBezTo>
                  <a:lnTo>
                    <a:pt x="0" y="6210"/>
                  </a:lnTo>
                  <a:cubicBezTo>
                    <a:pt x="0" y="2832"/>
                    <a:pt x="2718" y="0"/>
                    <a:pt x="619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8" name="Shape 2398"/>
            <p:cNvSpPr/>
            <p:nvPr/>
          </p:nvSpPr>
          <p:spPr>
            <a:xfrm>
              <a:off x="2429277" y="2793891"/>
              <a:ext cx="30486" cy="81298"/>
            </a:xfrm>
            <a:custGeom>
              <a:avLst/>
              <a:gdLst/>
              <a:ahLst/>
              <a:cxnLst/>
              <a:rect l="0" t="0" r="0" b="0"/>
              <a:pathLst>
                <a:path w="30486" h="81309">
                  <a:moveTo>
                    <a:pt x="30486" y="0"/>
                  </a:moveTo>
                  <a:lnTo>
                    <a:pt x="30486" y="19593"/>
                  </a:lnTo>
                  <a:lnTo>
                    <a:pt x="30480" y="19575"/>
                  </a:lnTo>
                  <a:cubicBezTo>
                    <a:pt x="26467" y="30014"/>
                    <a:pt x="22758" y="40695"/>
                    <a:pt x="19380" y="51693"/>
                  </a:cubicBezTo>
                  <a:lnTo>
                    <a:pt x="30486" y="51693"/>
                  </a:lnTo>
                  <a:lnTo>
                    <a:pt x="30486" y="62907"/>
                  </a:lnTo>
                  <a:lnTo>
                    <a:pt x="16332" y="62907"/>
                  </a:lnTo>
                  <a:cubicBezTo>
                    <a:pt x="15024" y="67276"/>
                    <a:pt x="13818" y="71835"/>
                    <a:pt x="12751" y="76433"/>
                  </a:cubicBezTo>
                  <a:cubicBezTo>
                    <a:pt x="11976" y="79798"/>
                    <a:pt x="9474" y="81309"/>
                    <a:pt x="6959" y="81309"/>
                  </a:cubicBezTo>
                  <a:cubicBezTo>
                    <a:pt x="3480" y="81309"/>
                    <a:pt x="0" y="78490"/>
                    <a:pt x="978" y="73804"/>
                  </a:cubicBezTo>
                  <a:cubicBezTo>
                    <a:pt x="6744" y="49852"/>
                    <a:pt x="13932" y="27957"/>
                    <a:pt x="22644" y="6507"/>
                  </a:cubicBezTo>
                  <a:cubicBezTo>
                    <a:pt x="23736" y="3725"/>
                    <a:pt x="25044" y="2090"/>
                    <a:pt x="26421" y="1150"/>
                  </a:cubicBezTo>
                  <a:lnTo>
                    <a:pt x="3048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" name="Shape 2399"/>
            <p:cNvSpPr/>
            <p:nvPr/>
          </p:nvSpPr>
          <p:spPr>
            <a:xfrm>
              <a:off x="2459763" y="2793857"/>
              <a:ext cx="30829" cy="81332"/>
            </a:xfrm>
            <a:custGeom>
              <a:avLst/>
              <a:gdLst/>
              <a:ahLst/>
              <a:cxnLst/>
              <a:rect l="0" t="0" r="0" b="0"/>
              <a:pathLst>
                <a:path w="30829" h="81343">
                  <a:moveTo>
                    <a:pt x="121" y="0"/>
                  </a:moveTo>
                  <a:cubicBezTo>
                    <a:pt x="2838" y="0"/>
                    <a:pt x="6001" y="978"/>
                    <a:pt x="8172" y="6541"/>
                  </a:cubicBezTo>
                  <a:cubicBezTo>
                    <a:pt x="16885" y="27991"/>
                    <a:pt x="24073" y="49886"/>
                    <a:pt x="29839" y="73838"/>
                  </a:cubicBezTo>
                  <a:cubicBezTo>
                    <a:pt x="30829" y="78423"/>
                    <a:pt x="27235" y="81343"/>
                    <a:pt x="23628" y="81343"/>
                  </a:cubicBezTo>
                  <a:cubicBezTo>
                    <a:pt x="21126" y="81343"/>
                    <a:pt x="18523" y="79934"/>
                    <a:pt x="17748" y="76467"/>
                  </a:cubicBezTo>
                  <a:cubicBezTo>
                    <a:pt x="16656" y="71869"/>
                    <a:pt x="15361" y="67310"/>
                    <a:pt x="14154" y="62941"/>
                  </a:cubicBezTo>
                  <a:lnTo>
                    <a:pt x="0" y="62941"/>
                  </a:lnTo>
                  <a:lnTo>
                    <a:pt x="0" y="51727"/>
                  </a:lnTo>
                  <a:lnTo>
                    <a:pt x="11106" y="51727"/>
                  </a:lnTo>
                  <a:lnTo>
                    <a:pt x="0" y="19627"/>
                  </a:lnTo>
                  <a:lnTo>
                    <a:pt x="0" y="3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0" name="Shape 2417"/>
            <p:cNvSpPr/>
            <p:nvPr/>
          </p:nvSpPr>
          <p:spPr>
            <a:xfrm>
              <a:off x="2118320" y="2545262"/>
              <a:ext cx="279400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38"/>
                  </a:cubicBezTo>
                  <a:cubicBezTo>
                    <a:pt x="12700" y="426517"/>
                    <a:pt x="132347" y="546176"/>
                    <a:pt x="279400" y="546176"/>
                  </a:cubicBezTo>
                  <a:lnTo>
                    <a:pt x="279400" y="558876"/>
                  </a:lnTo>
                  <a:cubicBezTo>
                    <a:pt x="125336" y="558876"/>
                    <a:pt x="0" y="433527"/>
                    <a:pt x="0" y="279438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1" name="Shape 2418"/>
            <p:cNvSpPr/>
            <p:nvPr/>
          </p:nvSpPr>
          <p:spPr>
            <a:xfrm>
              <a:off x="2397720" y="2545262"/>
              <a:ext cx="279400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0" y="0"/>
                  </a:moveTo>
                  <a:cubicBezTo>
                    <a:pt x="154064" y="0"/>
                    <a:pt x="279400" y="125349"/>
                    <a:pt x="279400" y="279438"/>
                  </a:cubicBezTo>
                  <a:cubicBezTo>
                    <a:pt x="279400" y="433527"/>
                    <a:pt x="154064" y="558876"/>
                    <a:pt x="0" y="558876"/>
                  </a:cubicBezTo>
                  <a:lnTo>
                    <a:pt x="0" y="546176"/>
                  </a:lnTo>
                  <a:cubicBezTo>
                    <a:pt x="147053" y="546176"/>
                    <a:pt x="266700" y="426517"/>
                    <a:pt x="266700" y="279438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2" name="Shape 2419"/>
            <p:cNvSpPr/>
            <p:nvPr/>
          </p:nvSpPr>
          <p:spPr>
            <a:xfrm>
              <a:off x="2277070" y="2659583"/>
              <a:ext cx="120650" cy="330155"/>
            </a:xfrm>
            <a:custGeom>
              <a:avLst/>
              <a:gdLst/>
              <a:ahLst/>
              <a:cxnLst/>
              <a:rect l="0" t="0" r="0" b="0"/>
              <a:pathLst>
                <a:path w="120650" h="330200">
                  <a:moveTo>
                    <a:pt x="6350" y="0"/>
                  </a:moveTo>
                  <a:lnTo>
                    <a:pt x="120650" y="0"/>
                  </a:lnTo>
                  <a:lnTo>
                    <a:pt x="120650" y="12700"/>
                  </a:lnTo>
                  <a:lnTo>
                    <a:pt x="12700" y="12700"/>
                  </a:lnTo>
                  <a:lnTo>
                    <a:pt x="12700" y="317500"/>
                  </a:lnTo>
                  <a:lnTo>
                    <a:pt x="120650" y="317500"/>
                  </a:lnTo>
                  <a:lnTo>
                    <a:pt x="120650" y="330200"/>
                  </a:lnTo>
                  <a:lnTo>
                    <a:pt x="6350" y="330200"/>
                  </a:lnTo>
                  <a:cubicBezTo>
                    <a:pt x="2845" y="330200"/>
                    <a:pt x="0" y="327355"/>
                    <a:pt x="0" y="3238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Shape 2420"/>
            <p:cNvSpPr/>
            <p:nvPr/>
          </p:nvSpPr>
          <p:spPr>
            <a:xfrm>
              <a:off x="2397720" y="2659583"/>
              <a:ext cx="120650" cy="330155"/>
            </a:xfrm>
            <a:custGeom>
              <a:avLst/>
              <a:gdLst/>
              <a:ahLst/>
              <a:cxnLst/>
              <a:rect l="0" t="0" r="0" b="0"/>
              <a:pathLst>
                <a:path w="120650" h="330200">
                  <a:moveTo>
                    <a:pt x="0" y="0"/>
                  </a:moveTo>
                  <a:lnTo>
                    <a:pt x="50800" y="0"/>
                  </a:lnTo>
                  <a:cubicBezTo>
                    <a:pt x="52489" y="0"/>
                    <a:pt x="54102" y="673"/>
                    <a:pt x="55296" y="1854"/>
                  </a:cubicBezTo>
                  <a:lnTo>
                    <a:pt x="118796" y="65367"/>
                  </a:lnTo>
                  <a:cubicBezTo>
                    <a:pt x="119977" y="66561"/>
                    <a:pt x="120650" y="68174"/>
                    <a:pt x="120650" y="69863"/>
                  </a:cubicBezTo>
                  <a:lnTo>
                    <a:pt x="120650" y="323850"/>
                  </a:lnTo>
                  <a:cubicBezTo>
                    <a:pt x="120650" y="327355"/>
                    <a:pt x="117805" y="330200"/>
                    <a:pt x="114300" y="330200"/>
                  </a:cubicBezTo>
                  <a:lnTo>
                    <a:pt x="0" y="330200"/>
                  </a:lnTo>
                  <a:lnTo>
                    <a:pt x="0" y="317500"/>
                  </a:lnTo>
                  <a:lnTo>
                    <a:pt x="107950" y="317500"/>
                  </a:lnTo>
                  <a:lnTo>
                    <a:pt x="107950" y="72492"/>
                  </a:lnTo>
                  <a:lnTo>
                    <a:pt x="48171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Shape 2421"/>
            <p:cNvSpPr/>
            <p:nvPr/>
          </p:nvSpPr>
          <p:spPr>
            <a:xfrm>
              <a:off x="2442170" y="2659582"/>
              <a:ext cx="76200" cy="76203"/>
            </a:xfrm>
            <a:custGeom>
              <a:avLst/>
              <a:gdLst/>
              <a:ahLst/>
              <a:cxnLst/>
              <a:rect l="0" t="0" r="0" b="0"/>
              <a:pathLst>
                <a:path w="76200" h="76213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63513"/>
                  </a:lnTo>
                  <a:lnTo>
                    <a:pt x="69850" y="63513"/>
                  </a:lnTo>
                  <a:cubicBezTo>
                    <a:pt x="73355" y="63513"/>
                    <a:pt x="76200" y="66358"/>
                    <a:pt x="76200" y="69863"/>
                  </a:cubicBezTo>
                  <a:cubicBezTo>
                    <a:pt x="76200" y="73368"/>
                    <a:pt x="73355" y="76213"/>
                    <a:pt x="69850" y="76213"/>
                  </a:cubicBezTo>
                  <a:lnTo>
                    <a:pt x="6350" y="76213"/>
                  </a:lnTo>
                  <a:cubicBezTo>
                    <a:pt x="2845" y="76213"/>
                    <a:pt x="0" y="73368"/>
                    <a:pt x="0" y="69863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-2540818"/>
            <a:ext cx="2557235" cy="171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6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201" y="18092"/>
            <a:ext cx="6768752" cy="1004399"/>
          </a:xfrm>
        </p:spPr>
        <p:txBody>
          <a:bodyPr/>
          <a:lstStyle/>
          <a:p>
            <a:r>
              <a:rPr lang="ru-RU" dirty="0" smtClean="0"/>
              <a:t>Клиенты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29476705"/>
              </p:ext>
            </p:extLst>
          </p:nvPr>
        </p:nvGraphicFramePr>
        <p:xfrm>
          <a:off x="1547664" y="1131590"/>
          <a:ext cx="6016056" cy="3701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35442" y="262433"/>
            <a:ext cx="520187" cy="479534"/>
            <a:chOff x="6191312" y="3345964"/>
            <a:chExt cx="558766" cy="558753"/>
          </a:xfrm>
        </p:grpSpPr>
        <p:sp>
          <p:nvSpPr>
            <p:cNvPr id="6" name="Shape 2507"/>
            <p:cNvSpPr/>
            <p:nvPr/>
          </p:nvSpPr>
          <p:spPr>
            <a:xfrm>
              <a:off x="6191312" y="3345964"/>
              <a:ext cx="279383" cy="558753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279400" y="0"/>
                  </a:moveTo>
                  <a:lnTo>
                    <a:pt x="279400" y="0"/>
                  </a:lnTo>
                  <a:lnTo>
                    <a:pt x="279400" y="12700"/>
                  </a:ln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25"/>
                  </a:cubicBezTo>
                  <a:cubicBezTo>
                    <a:pt x="12700" y="426491"/>
                    <a:pt x="132347" y="546151"/>
                    <a:pt x="279400" y="546151"/>
                  </a:cubicBezTo>
                  <a:lnTo>
                    <a:pt x="279400" y="546151"/>
                  </a:lnTo>
                  <a:lnTo>
                    <a:pt x="279400" y="558851"/>
                  </a:lnTo>
                  <a:lnTo>
                    <a:pt x="279400" y="558851"/>
                  </a:lnTo>
                  <a:cubicBezTo>
                    <a:pt x="125336" y="558851"/>
                    <a:pt x="0" y="433502"/>
                    <a:pt x="0" y="279425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7" name="Shape 2508"/>
            <p:cNvSpPr/>
            <p:nvPr/>
          </p:nvSpPr>
          <p:spPr>
            <a:xfrm>
              <a:off x="6470695" y="3345964"/>
              <a:ext cx="279383" cy="558753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0" y="0"/>
                  </a:moveTo>
                  <a:lnTo>
                    <a:pt x="56238" y="5687"/>
                  </a:lnTo>
                  <a:cubicBezTo>
                    <a:pt x="183439" y="31786"/>
                    <a:pt x="279400" y="144609"/>
                    <a:pt x="279400" y="279425"/>
                  </a:cubicBezTo>
                  <a:cubicBezTo>
                    <a:pt x="279400" y="414242"/>
                    <a:pt x="183439" y="527065"/>
                    <a:pt x="56238" y="553164"/>
                  </a:cubicBezTo>
                  <a:lnTo>
                    <a:pt x="0" y="558851"/>
                  </a:lnTo>
                  <a:lnTo>
                    <a:pt x="0" y="546151"/>
                  </a:lnTo>
                  <a:lnTo>
                    <a:pt x="53680" y="540722"/>
                  </a:lnTo>
                  <a:cubicBezTo>
                    <a:pt x="175096" y="515808"/>
                    <a:pt x="266700" y="408108"/>
                    <a:pt x="266700" y="279425"/>
                  </a:cubicBezTo>
                  <a:cubicBezTo>
                    <a:pt x="266700" y="150743"/>
                    <a:pt x="175096" y="43043"/>
                    <a:pt x="53680" y="18129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8" name="Shape 2509"/>
            <p:cNvSpPr/>
            <p:nvPr/>
          </p:nvSpPr>
          <p:spPr>
            <a:xfrm>
              <a:off x="6280226" y="3439829"/>
              <a:ext cx="190488" cy="369683"/>
            </a:xfrm>
            <a:custGeom>
              <a:avLst/>
              <a:gdLst/>
              <a:ahLst/>
              <a:cxnLst/>
              <a:rect l="0" t="0" r="0" b="0"/>
              <a:pathLst>
                <a:path w="190500" h="369748">
                  <a:moveTo>
                    <a:pt x="140589" y="1981"/>
                  </a:moveTo>
                  <a:cubicBezTo>
                    <a:pt x="147752" y="0"/>
                    <a:pt x="156058" y="3073"/>
                    <a:pt x="160046" y="8979"/>
                  </a:cubicBezTo>
                  <a:lnTo>
                    <a:pt x="173177" y="28156"/>
                  </a:lnTo>
                  <a:lnTo>
                    <a:pt x="190500" y="28156"/>
                  </a:lnTo>
                  <a:lnTo>
                    <a:pt x="190500" y="39762"/>
                  </a:lnTo>
                  <a:lnTo>
                    <a:pt x="190484" y="39761"/>
                  </a:lnTo>
                  <a:cubicBezTo>
                    <a:pt x="184353" y="39761"/>
                    <a:pt x="178226" y="40253"/>
                    <a:pt x="170993" y="41237"/>
                  </a:cubicBezTo>
                  <a:cubicBezTo>
                    <a:pt x="168516" y="41580"/>
                    <a:pt x="166243" y="40538"/>
                    <a:pt x="164897" y="38532"/>
                  </a:cubicBezTo>
                  <a:lnTo>
                    <a:pt x="149555" y="16129"/>
                  </a:lnTo>
                  <a:cubicBezTo>
                    <a:pt x="148590" y="14706"/>
                    <a:pt x="145847" y="13665"/>
                    <a:pt x="144171" y="14160"/>
                  </a:cubicBezTo>
                  <a:lnTo>
                    <a:pt x="126898" y="19736"/>
                  </a:lnTo>
                  <a:cubicBezTo>
                    <a:pt x="125590" y="20231"/>
                    <a:pt x="123978" y="22644"/>
                    <a:pt x="124028" y="24307"/>
                  </a:cubicBezTo>
                  <a:lnTo>
                    <a:pt x="124803" y="51384"/>
                  </a:lnTo>
                  <a:cubicBezTo>
                    <a:pt x="124866" y="53797"/>
                    <a:pt x="123571" y="56032"/>
                    <a:pt x="121450" y="57163"/>
                  </a:cubicBezTo>
                  <a:cubicBezTo>
                    <a:pt x="110186" y="63208"/>
                    <a:pt x="99556" y="70967"/>
                    <a:pt x="89865" y="80251"/>
                  </a:cubicBezTo>
                  <a:cubicBezTo>
                    <a:pt x="88113" y="81902"/>
                    <a:pt x="85585" y="82436"/>
                    <a:pt x="83338" y="81636"/>
                  </a:cubicBezTo>
                  <a:lnTo>
                    <a:pt x="57874" y="72568"/>
                  </a:lnTo>
                  <a:cubicBezTo>
                    <a:pt x="56249" y="72009"/>
                    <a:pt x="53492" y="72796"/>
                    <a:pt x="52400" y="74155"/>
                  </a:cubicBezTo>
                  <a:lnTo>
                    <a:pt x="41669" y="88900"/>
                  </a:lnTo>
                  <a:cubicBezTo>
                    <a:pt x="40907" y="90055"/>
                    <a:pt x="41021" y="92977"/>
                    <a:pt x="42050" y="94310"/>
                  </a:cubicBezTo>
                  <a:lnTo>
                    <a:pt x="58560" y="115773"/>
                  </a:lnTo>
                  <a:cubicBezTo>
                    <a:pt x="60020" y="117665"/>
                    <a:pt x="60287" y="120231"/>
                    <a:pt x="59246" y="122390"/>
                  </a:cubicBezTo>
                  <a:cubicBezTo>
                    <a:pt x="53518" y="134290"/>
                    <a:pt x="49467" y="146774"/>
                    <a:pt x="47168" y="159499"/>
                  </a:cubicBezTo>
                  <a:cubicBezTo>
                    <a:pt x="46749" y="161849"/>
                    <a:pt x="45022" y="163779"/>
                    <a:pt x="42723" y="164452"/>
                  </a:cubicBezTo>
                  <a:lnTo>
                    <a:pt x="16675" y="172136"/>
                  </a:lnTo>
                  <a:cubicBezTo>
                    <a:pt x="14986" y="172631"/>
                    <a:pt x="13043" y="175044"/>
                    <a:pt x="12891" y="176822"/>
                  </a:cubicBezTo>
                  <a:cubicBezTo>
                    <a:pt x="12891" y="176822"/>
                    <a:pt x="12700" y="180073"/>
                    <a:pt x="12700" y="185534"/>
                  </a:cubicBezTo>
                  <a:cubicBezTo>
                    <a:pt x="12700" y="191008"/>
                    <a:pt x="12891" y="194285"/>
                    <a:pt x="12903" y="194399"/>
                  </a:cubicBezTo>
                  <a:cubicBezTo>
                    <a:pt x="13043" y="196062"/>
                    <a:pt x="14974" y="198463"/>
                    <a:pt x="16663" y="198958"/>
                  </a:cubicBezTo>
                  <a:lnTo>
                    <a:pt x="42723" y="206629"/>
                  </a:lnTo>
                  <a:cubicBezTo>
                    <a:pt x="45009" y="207302"/>
                    <a:pt x="46736" y="209220"/>
                    <a:pt x="47168" y="211569"/>
                  </a:cubicBezTo>
                  <a:cubicBezTo>
                    <a:pt x="49518" y="224409"/>
                    <a:pt x="53569" y="236906"/>
                    <a:pt x="59246" y="248691"/>
                  </a:cubicBezTo>
                  <a:cubicBezTo>
                    <a:pt x="60287" y="250850"/>
                    <a:pt x="60020" y="253403"/>
                    <a:pt x="58560" y="255320"/>
                  </a:cubicBezTo>
                  <a:lnTo>
                    <a:pt x="42101" y="276771"/>
                  </a:lnTo>
                  <a:cubicBezTo>
                    <a:pt x="41034" y="278143"/>
                    <a:pt x="40920" y="281038"/>
                    <a:pt x="41834" y="282461"/>
                  </a:cubicBezTo>
                  <a:lnTo>
                    <a:pt x="52591" y="297218"/>
                  </a:lnTo>
                  <a:cubicBezTo>
                    <a:pt x="53454" y="298285"/>
                    <a:pt x="56249" y="299085"/>
                    <a:pt x="57912" y="298526"/>
                  </a:cubicBezTo>
                  <a:lnTo>
                    <a:pt x="83338" y="289446"/>
                  </a:lnTo>
                  <a:cubicBezTo>
                    <a:pt x="84036" y="289204"/>
                    <a:pt x="84747" y="289077"/>
                    <a:pt x="85471" y="289077"/>
                  </a:cubicBezTo>
                  <a:cubicBezTo>
                    <a:pt x="87084" y="289077"/>
                    <a:pt x="88659" y="289687"/>
                    <a:pt x="89865" y="290843"/>
                  </a:cubicBezTo>
                  <a:cubicBezTo>
                    <a:pt x="99543" y="300101"/>
                    <a:pt x="110186" y="307873"/>
                    <a:pt x="121450" y="313931"/>
                  </a:cubicBezTo>
                  <a:cubicBezTo>
                    <a:pt x="123571" y="315074"/>
                    <a:pt x="124866" y="317310"/>
                    <a:pt x="124803" y="319710"/>
                  </a:cubicBezTo>
                  <a:lnTo>
                    <a:pt x="124028" y="346748"/>
                  </a:lnTo>
                  <a:cubicBezTo>
                    <a:pt x="123978" y="348450"/>
                    <a:pt x="125590" y="350863"/>
                    <a:pt x="127178" y="351460"/>
                  </a:cubicBezTo>
                  <a:lnTo>
                    <a:pt x="144475" y="356997"/>
                  </a:lnTo>
                  <a:cubicBezTo>
                    <a:pt x="145885" y="357479"/>
                    <a:pt x="148616" y="356362"/>
                    <a:pt x="149543" y="354990"/>
                  </a:cubicBezTo>
                  <a:lnTo>
                    <a:pt x="164897" y="332575"/>
                  </a:lnTo>
                  <a:cubicBezTo>
                    <a:pt x="166243" y="330607"/>
                    <a:pt x="168529" y="329489"/>
                    <a:pt x="170967" y="329870"/>
                  </a:cubicBezTo>
                  <a:cubicBezTo>
                    <a:pt x="178410" y="330860"/>
                    <a:pt x="184452" y="331355"/>
                    <a:pt x="190494" y="331355"/>
                  </a:cubicBezTo>
                  <a:lnTo>
                    <a:pt x="190500" y="331355"/>
                  </a:lnTo>
                  <a:lnTo>
                    <a:pt x="190500" y="344033"/>
                  </a:lnTo>
                  <a:lnTo>
                    <a:pt x="190494" y="344034"/>
                  </a:lnTo>
                  <a:cubicBezTo>
                    <a:pt x="185010" y="344034"/>
                    <a:pt x="179527" y="343669"/>
                    <a:pt x="173177" y="342938"/>
                  </a:cubicBezTo>
                  <a:lnTo>
                    <a:pt x="160020" y="362153"/>
                  </a:lnTo>
                  <a:cubicBezTo>
                    <a:pt x="156820" y="366865"/>
                    <a:pt x="150914" y="369748"/>
                    <a:pt x="145161" y="369748"/>
                  </a:cubicBezTo>
                  <a:cubicBezTo>
                    <a:pt x="143701" y="369748"/>
                    <a:pt x="142240" y="369557"/>
                    <a:pt x="140831" y="369164"/>
                  </a:cubicBezTo>
                  <a:lnTo>
                    <a:pt x="123012" y="363449"/>
                  </a:lnTo>
                  <a:cubicBezTo>
                    <a:pt x="116002" y="360819"/>
                    <a:pt x="111113" y="353530"/>
                    <a:pt x="111328" y="346367"/>
                  </a:cubicBezTo>
                  <a:lnTo>
                    <a:pt x="111989" y="323215"/>
                  </a:lnTo>
                  <a:cubicBezTo>
                    <a:pt x="102095" y="317538"/>
                    <a:pt x="92685" y="310667"/>
                    <a:pt x="83972" y="302704"/>
                  </a:cubicBezTo>
                  <a:lnTo>
                    <a:pt x="62141" y="310502"/>
                  </a:lnTo>
                  <a:cubicBezTo>
                    <a:pt x="55397" y="312903"/>
                    <a:pt x="46990" y="310464"/>
                    <a:pt x="42520" y="304940"/>
                  </a:cubicBezTo>
                  <a:lnTo>
                    <a:pt x="31395" y="289662"/>
                  </a:lnTo>
                  <a:cubicBezTo>
                    <a:pt x="27305" y="283426"/>
                    <a:pt x="27661" y="274638"/>
                    <a:pt x="32055" y="268999"/>
                  </a:cubicBezTo>
                  <a:lnTo>
                    <a:pt x="46139" y="250647"/>
                  </a:lnTo>
                  <a:cubicBezTo>
                    <a:pt x="41377" y="240081"/>
                    <a:pt x="37783" y="229032"/>
                    <a:pt x="35433" y="217716"/>
                  </a:cubicBezTo>
                  <a:lnTo>
                    <a:pt x="13081" y="211138"/>
                  </a:lnTo>
                  <a:cubicBezTo>
                    <a:pt x="6350" y="209169"/>
                    <a:pt x="813" y="202362"/>
                    <a:pt x="241" y="195326"/>
                  </a:cubicBezTo>
                  <a:cubicBezTo>
                    <a:pt x="229" y="195212"/>
                    <a:pt x="0" y="191617"/>
                    <a:pt x="0" y="185534"/>
                  </a:cubicBezTo>
                  <a:cubicBezTo>
                    <a:pt x="0" y="179464"/>
                    <a:pt x="229" y="175895"/>
                    <a:pt x="229" y="175895"/>
                  </a:cubicBezTo>
                  <a:cubicBezTo>
                    <a:pt x="813" y="168758"/>
                    <a:pt x="6338" y="161950"/>
                    <a:pt x="13081" y="159957"/>
                  </a:cubicBezTo>
                  <a:lnTo>
                    <a:pt x="35433" y="153365"/>
                  </a:lnTo>
                  <a:cubicBezTo>
                    <a:pt x="37745" y="142138"/>
                    <a:pt x="41339" y="131089"/>
                    <a:pt x="46139" y="120460"/>
                  </a:cubicBezTo>
                  <a:lnTo>
                    <a:pt x="31991" y="102057"/>
                  </a:lnTo>
                  <a:cubicBezTo>
                    <a:pt x="27623" y="96405"/>
                    <a:pt x="27293" y="87642"/>
                    <a:pt x="31229" y="81661"/>
                  </a:cubicBezTo>
                  <a:lnTo>
                    <a:pt x="42329" y="66434"/>
                  </a:lnTo>
                  <a:cubicBezTo>
                    <a:pt x="46990" y="60617"/>
                    <a:pt x="55474" y="58255"/>
                    <a:pt x="62116" y="60604"/>
                  </a:cubicBezTo>
                  <a:lnTo>
                    <a:pt x="83960" y="68377"/>
                  </a:lnTo>
                  <a:cubicBezTo>
                    <a:pt x="92697" y="60414"/>
                    <a:pt x="102108" y="53543"/>
                    <a:pt x="111989" y="47892"/>
                  </a:cubicBezTo>
                  <a:lnTo>
                    <a:pt x="111328" y="24701"/>
                  </a:lnTo>
                  <a:cubicBezTo>
                    <a:pt x="111113" y="17564"/>
                    <a:pt x="116002" y="10274"/>
                    <a:pt x="122720" y="7760"/>
                  </a:cubicBezTo>
                  <a:lnTo>
                    <a:pt x="140589" y="1981"/>
                  </a:ln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9" name="Shape 2510"/>
            <p:cNvSpPr/>
            <p:nvPr/>
          </p:nvSpPr>
          <p:spPr>
            <a:xfrm>
              <a:off x="6470714" y="3439854"/>
              <a:ext cx="190488" cy="370978"/>
            </a:xfrm>
            <a:custGeom>
              <a:avLst/>
              <a:gdLst/>
              <a:ahLst/>
              <a:cxnLst/>
              <a:rect l="0" t="0" r="0" b="0"/>
              <a:pathLst>
                <a:path w="190500" h="371043">
                  <a:moveTo>
                    <a:pt x="49568" y="1854"/>
                  </a:moveTo>
                  <a:lnTo>
                    <a:pt x="67475" y="7633"/>
                  </a:lnTo>
                  <a:cubicBezTo>
                    <a:pt x="74447" y="10249"/>
                    <a:pt x="79337" y="17526"/>
                    <a:pt x="79159" y="24651"/>
                  </a:cubicBezTo>
                  <a:lnTo>
                    <a:pt x="78499" y="47866"/>
                  </a:lnTo>
                  <a:cubicBezTo>
                    <a:pt x="88392" y="53518"/>
                    <a:pt x="97790" y="60389"/>
                    <a:pt x="106515" y="68352"/>
                  </a:cubicBezTo>
                  <a:lnTo>
                    <a:pt x="128321" y="60592"/>
                  </a:lnTo>
                  <a:cubicBezTo>
                    <a:pt x="135103" y="58217"/>
                    <a:pt x="143510" y="60630"/>
                    <a:pt x="147968" y="66192"/>
                  </a:cubicBezTo>
                  <a:lnTo>
                    <a:pt x="159068" y="81382"/>
                  </a:lnTo>
                  <a:cubicBezTo>
                    <a:pt x="163170" y="87567"/>
                    <a:pt x="162878" y="96342"/>
                    <a:pt x="158496" y="102032"/>
                  </a:cubicBezTo>
                  <a:lnTo>
                    <a:pt x="144348" y="120435"/>
                  </a:lnTo>
                  <a:cubicBezTo>
                    <a:pt x="149161" y="131077"/>
                    <a:pt x="152743" y="142113"/>
                    <a:pt x="155054" y="153340"/>
                  </a:cubicBezTo>
                  <a:lnTo>
                    <a:pt x="177406" y="159931"/>
                  </a:lnTo>
                  <a:cubicBezTo>
                    <a:pt x="184201" y="161938"/>
                    <a:pt x="189712" y="168770"/>
                    <a:pt x="190233" y="175806"/>
                  </a:cubicBezTo>
                  <a:lnTo>
                    <a:pt x="183896" y="176276"/>
                  </a:lnTo>
                  <a:lnTo>
                    <a:pt x="190233" y="175819"/>
                  </a:lnTo>
                  <a:cubicBezTo>
                    <a:pt x="190233" y="175819"/>
                    <a:pt x="190500" y="179413"/>
                    <a:pt x="190500" y="185509"/>
                  </a:cubicBezTo>
                  <a:cubicBezTo>
                    <a:pt x="190500" y="191618"/>
                    <a:pt x="190233" y="195237"/>
                    <a:pt x="190233" y="195237"/>
                  </a:cubicBezTo>
                  <a:cubicBezTo>
                    <a:pt x="189712" y="202299"/>
                    <a:pt x="184188" y="209131"/>
                    <a:pt x="177394" y="211112"/>
                  </a:cubicBezTo>
                  <a:lnTo>
                    <a:pt x="155054" y="217691"/>
                  </a:lnTo>
                  <a:cubicBezTo>
                    <a:pt x="152718" y="228981"/>
                    <a:pt x="149136" y="240017"/>
                    <a:pt x="144348" y="250622"/>
                  </a:cubicBezTo>
                  <a:lnTo>
                    <a:pt x="158458" y="269012"/>
                  </a:lnTo>
                  <a:cubicBezTo>
                    <a:pt x="162840" y="274650"/>
                    <a:pt x="163170" y="283439"/>
                    <a:pt x="159233" y="289395"/>
                  </a:cubicBezTo>
                  <a:lnTo>
                    <a:pt x="148146" y="304660"/>
                  </a:lnTo>
                  <a:cubicBezTo>
                    <a:pt x="143523" y="310464"/>
                    <a:pt x="135115" y="312852"/>
                    <a:pt x="128346" y="310477"/>
                  </a:cubicBezTo>
                  <a:lnTo>
                    <a:pt x="106515" y="302679"/>
                  </a:lnTo>
                  <a:cubicBezTo>
                    <a:pt x="97803" y="310642"/>
                    <a:pt x="88392" y="317513"/>
                    <a:pt x="78499" y="323190"/>
                  </a:cubicBezTo>
                  <a:lnTo>
                    <a:pt x="79159" y="346354"/>
                  </a:lnTo>
                  <a:cubicBezTo>
                    <a:pt x="79337" y="353517"/>
                    <a:pt x="74447" y="360794"/>
                    <a:pt x="67767" y="363322"/>
                  </a:cubicBezTo>
                  <a:lnTo>
                    <a:pt x="49861" y="369075"/>
                  </a:lnTo>
                  <a:cubicBezTo>
                    <a:pt x="42736" y="371043"/>
                    <a:pt x="34506" y="368046"/>
                    <a:pt x="30442" y="362141"/>
                  </a:cubicBezTo>
                  <a:lnTo>
                    <a:pt x="17310" y="342913"/>
                  </a:lnTo>
                  <a:lnTo>
                    <a:pt x="0" y="344008"/>
                  </a:lnTo>
                  <a:lnTo>
                    <a:pt x="0" y="331330"/>
                  </a:lnTo>
                  <a:lnTo>
                    <a:pt x="19520" y="329845"/>
                  </a:lnTo>
                  <a:cubicBezTo>
                    <a:pt x="21920" y="329438"/>
                    <a:pt x="24270" y="330581"/>
                    <a:pt x="25603" y="332549"/>
                  </a:cubicBezTo>
                  <a:lnTo>
                    <a:pt x="40920" y="354952"/>
                  </a:lnTo>
                  <a:cubicBezTo>
                    <a:pt x="41872" y="356350"/>
                    <a:pt x="44679" y="357315"/>
                    <a:pt x="46228" y="356908"/>
                  </a:cubicBezTo>
                  <a:lnTo>
                    <a:pt x="63589" y="351320"/>
                  </a:lnTo>
                  <a:cubicBezTo>
                    <a:pt x="64872" y="350838"/>
                    <a:pt x="66510" y="348399"/>
                    <a:pt x="66459" y="346697"/>
                  </a:cubicBezTo>
                  <a:lnTo>
                    <a:pt x="65684" y="319684"/>
                  </a:lnTo>
                  <a:cubicBezTo>
                    <a:pt x="65634" y="317285"/>
                    <a:pt x="66916" y="315049"/>
                    <a:pt x="69037" y="313906"/>
                  </a:cubicBezTo>
                  <a:cubicBezTo>
                    <a:pt x="80315" y="307835"/>
                    <a:pt x="90945" y="300075"/>
                    <a:pt x="100609" y="290818"/>
                  </a:cubicBezTo>
                  <a:cubicBezTo>
                    <a:pt x="102337" y="289141"/>
                    <a:pt x="104864" y="288620"/>
                    <a:pt x="107137" y="289420"/>
                  </a:cubicBezTo>
                  <a:lnTo>
                    <a:pt x="132588" y="298514"/>
                  </a:lnTo>
                  <a:cubicBezTo>
                    <a:pt x="134163" y="299060"/>
                    <a:pt x="136995" y="298273"/>
                    <a:pt x="138049" y="296952"/>
                  </a:cubicBezTo>
                  <a:lnTo>
                    <a:pt x="148793" y="282169"/>
                  </a:lnTo>
                  <a:cubicBezTo>
                    <a:pt x="149555" y="281000"/>
                    <a:pt x="149441" y="278105"/>
                    <a:pt x="148399" y="276771"/>
                  </a:cubicBezTo>
                  <a:lnTo>
                    <a:pt x="131928" y="255295"/>
                  </a:lnTo>
                  <a:cubicBezTo>
                    <a:pt x="130467" y="253378"/>
                    <a:pt x="130201" y="250825"/>
                    <a:pt x="131242" y="248666"/>
                  </a:cubicBezTo>
                  <a:cubicBezTo>
                    <a:pt x="136944" y="236830"/>
                    <a:pt x="140996" y="224333"/>
                    <a:pt x="143307" y="211557"/>
                  </a:cubicBezTo>
                  <a:cubicBezTo>
                    <a:pt x="143739" y="209195"/>
                    <a:pt x="145466" y="207277"/>
                    <a:pt x="147765" y="206604"/>
                  </a:cubicBezTo>
                  <a:lnTo>
                    <a:pt x="173825" y="198933"/>
                  </a:lnTo>
                  <a:cubicBezTo>
                    <a:pt x="175514" y="198438"/>
                    <a:pt x="177432" y="196062"/>
                    <a:pt x="177559" y="194323"/>
                  </a:cubicBezTo>
                  <a:cubicBezTo>
                    <a:pt x="177571" y="194208"/>
                    <a:pt x="177800" y="190945"/>
                    <a:pt x="177800" y="185509"/>
                  </a:cubicBezTo>
                  <a:cubicBezTo>
                    <a:pt x="177800" y="180187"/>
                    <a:pt x="177585" y="176974"/>
                    <a:pt x="177559" y="176746"/>
                  </a:cubicBezTo>
                  <a:cubicBezTo>
                    <a:pt x="177432" y="174993"/>
                    <a:pt x="175502" y="172606"/>
                    <a:pt x="173813" y="172110"/>
                  </a:cubicBezTo>
                  <a:lnTo>
                    <a:pt x="147752" y="164427"/>
                  </a:lnTo>
                  <a:cubicBezTo>
                    <a:pt x="145453" y="163754"/>
                    <a:pt x="143726" y="161823"/>
                    <a:pt x="143307" y="159462"/>
                  </a:cubicBezTo>
                  <a:cubicBezTo>
                    <a:pt x="141021" y="146762"/>
                    <a:pt x="136970" y="134265"/>
                    <a:pt x="131242" y="122365"/>
                  </a:cubicBezTo>
                  <a:cubicBezTo>
                    <a:pt x="130201" y="120206"/>
                    <a:pt x="130467" y="117640"/>
                    <a:pt x="131928" y="115748"/>
                  </a:cubicBezTo>
                  <a:lnTo>
                    <a:pt x="148425" y="94297"/>
                  </a:lnTo>
                  <a:cubicBezTo>
                    <a:pt x="149454" y="92952"/>
                    <a:pt x="149581" y="90043"/>
                    <a:pt x="148654" y="88659"/>
                  </a:cubicBezTo>
                  <a:lnTo>
                    <a:pt x="137871" y="73902"/>
                  </a:lnTo>
                  <a:cubicBezTo>
                    <a:pt x="136970" y="72758"/>
                    <a:pt x="134188" y="71984"/>
                    <a:pt x="132563" y="72555"/>
                  </a:cubicBezTo>
                  <a:lnTo>
                    <a:pt x="107137" y="81611"/>
                  </a:lnTo>
                  <a:cubicBezTo>
                    <a:pt x="104902" y="82423"/>
                    <a:pt x="102350" y="81890"/>
                    <a:pt x="100609" y="80226"/>
                  </a:cubicBezTo>
                  <a:cubicBezTo>
                    <a:pt x="90932" y="70942"/>
                    <a:pt x="80315" y="63183"/>
                    <a:pt x="69037" y="57138"/>
                  </a:cubicBezTo>
                  <a:cubicBezTo>
                    <a:pt x="66916" y="56007"/>
                    <a:pt x="65634" y="53772"/>
                    <a:pt x="65684" y="51359"/>
                  </a:cubicBezTo>
                  <a:lnTo>
                    <a:pt x="66459" y="24295"/>
                  </a:lnTo>
                  <a:cubicBezTo>
                    <a:pt x="66510" y="22632"/>
                    <a:pt x="64872" y="20206"/>
                    <a:pt x="63284" y="19609"/>
                  </a:cubicBezTo>
                  <a:lnTo>
                    <a:pt x="45987" y="14034"/>
                  </a:lnTo>
                  <a:cubicBezTo>
                    <a:pt x="44603" y="13716"/>
                    <a:pt x="41872" y="14694"/>
                    <a:pt x="40920" y="16104"/>
                  </a:cubicBezTo>
                  <a:lnTo>
                    <a:pt x="25603" y="38507"/>
                  </a:lnTo>
                  <a:cubicBezTo>
                    <a:pt x="24257" y="40501"/>
                    <a:pt x="21984" y="41542"/>
                    <a:pt x="19495" y="41211"/>
                  </a:cubicBezTo>
                  <a:lnTo>
                    <a:pt x="0" y="39737"/>
                  </a:lnTo>
                  <a:lnTo>
                    <a:pt x="0" y="28131"/>
                  </a:lnTo>
                  <a:lnTo>
                    <a:pt x="17310" y="28131"/>
                  </a:lnTo>
                  <a:lnTo>
                    <a:pt x="30429" y="8928"/>
                  </a:lnTo>
                  <a:cubicBezTo>
                    <a:pt x="34430" y="3073"/>
                    <a:pt x="42672" y="0"/>
                    <a:pt x="49568" y="1854"/>
                  </a:cubicBez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0" name="Shape 2511"/>
            <p:cNvSpPr/>
            <p:nvPr/>
          </p:nvSpPr>
          <p:spPr>
            <a:xfrm>
              <a:off x="6356402" y="3511072"/>
              <a:ext cx="114293" cy="228534"/>
            </a:xfrm>
            <a:custGeom>
              <a:avLst/>
              <a:gdLst/>
              <a:ahLst/>
              <a:cxnLst/>
              <a:rect l="0" t="0" r="0" b="0"/>
              <a:pathLst>
                <a:path w="114300" h="228574">
                  <a:moveTo>
                    <a:pt x="114300" y="0"/>
                  </a:moveTo>
                  <a:lnTo>
                    <a:pt x="114300" y="12700"/>
                  </a:lnTo>
                  <a:cubicBezTo>
                    <a:pt x="58280" y="12700"/>
                    <a:pt x="12700" y="58268"/>
                    <a:pt x="12700" y="114262"/>
                  </a:cubicBezTo>
                  <a:cubicBezTo>
                    <a:pt x="12700" y="170294"/>
                    <a:pt x="58280" y="215874"/>
                    <a:pt x="114300" y="215874"/>
                  </a:cubicBezTo>
                  <a:lnTo>
                    <a:pt x="114300" y="228574"/>
                  </a:lnTo>
                  <a:cubicBezTo>
                    <a:pt x="51270" y="228574"/>
                    <a:pt x="0" y="177292"/>
                    <a:pt x="0" y="114262"/>
                  </a:cubicBezTo>
                  <a:cubicBezTo>
                    <a:pt x="0" y="51257"/>
                    <a:pt x="51270" y="0"/>
                    <a:pt x="114300" y="0"/>
                  </a:cubicBez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1" name="Shape 2512"/>
            <p:cNvSpPr/>
            <p:nvPr/>
          </p:nvSpPr>
          <p:spPr>
            <a:xfrm>
              <a:off x="6470695" y="3511072"/>
              <a:ext cx="114293" cy="228534"/>
            </a:xfrm>
            <a:custGeom>
              <a:avLst/>
              <a:gdLst/>
              <a:ahLst/>
              <a:cxnLst/>
              <a:rect l="0" t="0" r="0" b="0"/>
              <a:pathLst>
                <a:path w="114300" h="228574">
                  <a:moveTo>
                    <a:pt x="0" y="0"/>
                  </a:moveTo>
                  <a:cubicBezTo>
                    <a:pt x="63030" y="0"/>
                    <a:pt x="114300" y="51257"/>
                    <a:pt x="114300" y="114262"/>
                  </a:cubicBezTo>
                  <a:cubicBezTo>
                    <a:pt x="114300" y="177292"/>
                    <a:pt x="63030" y="228574"/>
                    <a:pt x="0" y="228574"/>
                  </a:cubicBezTo>
                  <a:lnTo>
                    <a:pt x="0" y="215874"/>
                  </a:lnTo>
                  <a:cubicBezTo>
                    <a:pt x="56020" y="215874"/>
                    <a:pt x="101600" y="170294"/>
                    <a:pt x="101600" y="114262"/>
                  </a:cubicBezTo>
                  <a:cubicBezTo>
                    <a:pt x="101600" y="58268"/>
                    <a:pt x="56020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2" name="Shape 2513"/>
            <p:cNvSpPr/>
            <p:nvPr/>
          </p:nvSpPr>
          <p:spPr>
            <a:xfrm>
              <a:off x="6381995" y="3637625"/>
              <a:ext cx="177395" cy="61657"/>
            </a:xfrm>
            <a:custGeom>
              <a:avLst/>
              <a:gdLst/>
              <a:ahLst/>
              <a:cxnLst/>
              <a:rect l="0" t="0" r="0" b="0"/>
              <a:pathLst>
                <a:path w="177406" h="61668">
                  <a:moveTo>
                    <a:pt x="88767" y="0"/>
                  </a:moveTo>
                  <a:cubicBezTo>
                    <a:pt x="95101" y="0"/>
                    <a:pt x="101435" y="1095"/>
                    <a:pt x="106363" y="3286"/>
                  </a:cubicBezTo>
                  <a:lnTo>
                    <a:pt x="158547" y="26413"/>
                  </a:lnTo>
                  <a:cubicBezTo>
                    <a:pt x="169113" y="31048"/>
                    <a:pt x="177406" y="43748"/>
                    <a:pt x="177406" y="55318"/>
                  </a:cubicBezTo>
                  <a:cubicBezTo>
                    <a:pt x="177406" y="58823"/>
                    <a:pt x="174561" y="61668"/>
                    <a:pt x="171056" y="61668"/>
                  </a:cubicBezTo>
                  <a:cubicBezTo>
                    <a:pt x="167551" y="61668"/>
                    <a:pt x="164706" y="58823"/>
                    <a:pt x="164706" y="55318"/>
                  </a:cubicBezTo>
                  <a:cubicBezTo>
                    <a:pt x="164706" y="48739"/>
                    <a:pt x="159436" y="40675"/>
                    <a:pt x="153416" y="38033"/>
                  </a:cubicBezTo>
                  <a:lnTo>
                    <a:pt x="101232" y="14894"/>
                  </a:lnTo>
                  <a:cubicBezTo>
                    <a:pt x="94590" y="11935"/>
                    <a:pt x="82944" y="11960"/>
                    <a:pt x="76314" y="14894"/>
                  </a:cubicBezTo>
                  <a:lnTo>
                    <a:pt x="23990" y="38021"/>
                  </a:lnTo>
                  <a:cubicBezTo>
                    <a:pt x="17971" y="40675"/>
                    <a:pt x="12700" y="48752"/>
                    <a:pt x="12700" y="55318"/>
                  </a:cubicBezTo>
                  <a:cubicBezTo>
                    <a:pt x="12700" y="58823"/>
                    <a:pt x="9868" y="61668"/>
                    <a:pt x="6350" y="61668"/>
                  </a:cubicBezTo>
                  <a:cubicBezTo>
                    <a:pt x="2845" y="61668"/>
                    <a:pt x="0" y="58823"/>
                    <a:pt x="0" y="55318"/>
                  </a:cubicBezTo>
                  <a:cubicBezTo>
                    <a:pt x="0" y="43774"/>
                    <a:pt x="8293" y="31074"/>
                    <a:pt x="18859" y="26413"/>
                  </a:cubicBezTo>
                  <a:lnTo>
                    <a:pt x="71171" y="3286"/>
                  </a:lnTo>
                  <a:cubicBezTo>
                    <a:pt x="76098" y="1095"/>
                    <a:pt x="82433" y="0"/>
                    <a:pt x="88767" y="0"/>
                  </a:cubicBez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3" name="Shape 2514"/>
            <p:cNvSpPr/>
            <p:nvPr/>
          </p:nvSpPr>
          <p:spPr>
            <a:xfrm>
              <a:off x="6435470" y="3556903"/>
              <a:ext cx="35298" cy="89519"/>
            </a:xfrm>
            <a:custGeom>
              <a:avLst/>
              <a:gdLst/>
              <a:ahLst/>
              <a:cxnLst/>
              <a:rect l="0" t="0" r="0" b="0"/>
              <a:pathLst>
                <a:path w="35300" h="89535">
                  <a:moveTo>
                    <a:pt x="34570" y="0"/>
                  </a:moveTo>
                  <a:lnTo>
                    <a:pt x="35300" y="0"/>
                  </a:lnTo>
                  <a:lnTo>
                    <a:pt x="35300" y="12700"/>
                  </a:lnTo>
                  <a:lnTo>
                    <a:pt x="34570" y="12700"/>
                  </a:lnTo>
                  <a:cubicBezTo>
                    <a:pt x="22517" y="12700"/>
                    <a:pt x="12700" y="22504"/>
                    <a:pt x="12700" y="34569"/>
                  </a:cubicBezTo>
                  <a:lnTo>
                    <a:pt x="12700" y="54915"/>
                  </a:lnTo>
                  <a:cubicBezTo>
                    <a:pt x="12700" y="66992"/>
                    <a:pt x="22517" y="76835"/>
                    <a:pt x="34570" y="76835"/>
                  </a:cubicBezTo>
                  <a:lnTo>
                    <a:pt x="35300" y="76835"/>
                  </a:lnTo>
                  <a:lnTo>
                    <a:pt x="35300" y="89535"/>
                  </a:lnTo>
                  <a:lnTo>
                    <a:pt x="34570" y="89535"/>
                  </a:lnTo>
                  <a:cubicBezTo>
                    <a:pt x="15507" y="89535"/>
                    <a:pt x="0" y="74003"/>
                    <a:pt x="0" y="54915"/>
                  </a:cubicBezTo>
                  <a:lnTo>
                    <a:pt x="0" y="34569"/>
                  </a:lnTo>
                  <a:cubicBezTo>
                    <a:pt x="0" y="15507"/>
                    <a:pt x="15507" y="0"/>
                    <a:pt x="34570" y="0"/>
                  </a:cubicBez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4" name="Shape 2515"/>
            <p:cNvSpPr/>
            <p:nvPr/>
          </p:nvSpPr>
          <p:spPr>
            <a:xfrm>
              <a:off x="6470769" y="3556903"/>
              <a:ext cx="35297" cy="89519"/>
            </a:xfrm>
            <a:custGeom>
              <a:avLst/>
              <a:gdLst/>
              <a:ahLst/>
              <a:cxnLst/>
              <a:rect l="0" t="0" r="0" b="0"/>
              <a:pathLst>
                <a:path w="35299" h="89535">
                  <a:moveTo>
                    <a:pt x="0" y="0"/>
                  </a:moveTo>
                  <a:lnTo>
                    <a:pt x="692" y="0"/>
                  </a:lnTo>
                  <a:cubicBezTo>
                    <a:pt x="19767" y="0"/>
                    <a:pt x="35299" y="15507"/>
                    <a:pt x="35299" y="34569"/>
                  </a:cubicBezTo>
                  <a:lnTo>
                    <a:pt x="35299" y="54915"/>
                  </a:lnTo>
                  <a:cubicBezTo>
                    <a:pt x="35299" y="74003"/>
                    <a:pt x="19767" y="89535"/>
                    <a:pt x="692" y="89535"/>
                  </a:cubicBezTo>
                  <a:lnTo>
                    <a:pt x="0" y="89535"/>
                  </a:lnTo>
                  <a:lnTo>
                    <a:pt x="0" y="76835"/>
                  </a:lnTo>
                  <a:lnTo>
                    <a:pt x="692" y="76835"/>
                  </a:lnTo>
                  <a:cubicBezTo>
                    <a:pt x="12769" y="76835"/>
                    <a:pt x="22599" y="66992"/>
                    <a:pt x="22599" y="54915"/>
                  </a:cubicBezTo>
                  <a:lnTo>
                    <a:pt x="22599" y="34569"/>
                  </a:lnTo>
                  <a:cubicBezTo>
                    <a:pt x="22599" y="22504"/>
                    <a:pt x="12769" y="12700"/>
                    <a:pt x="692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</p:grpSp>
    </p:spTree>
    <p:extLst>
      <p:ext uri="{BB962C8B-B14F-4D97-AF65-F5344CB8AC3E}">
        <p14:creationId xmlns:p14="http://schemas.microsoft.com/office/powerpoint/2010/main" val="8719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928" y="1"/>
            <a:ext cx="5934360" cy="1004399"/>
          </a:xfrm>
        </p:spPr>
        <p:txBody>
          <a:bodyPr/>
          <a:lstStyle/>
          <a:p>
            <a:r>
              <a:rPr lang="ru-RU" dirty="0" smtClean="0">
                <a:latin typeface="Chevin Pro Thin" charset="0"/>
                <a:ea typeface="Chevin Pro Thin" charset="0"/>
                <a:cs typeface="Chevin Pro Thin" charset="0"/>
              </a:rPr>
              <a:t>Выгоды</a:t>
            </a:r>
            <a:r>
              <a:rPr lang="en-US" dirty="0" smtClean="0">
                <a:latin typeface="Chevin Pro Thin" charset="0"/>
                <a:ea typeface="Chevin Pro Thin" charset="0"/>
                <a:cs typeface="Chevin Pro Thin" charset="0"/>
              </a:rPr>
              <a:t> </a:t>
            </a:r>
            <a:r>
              <a:rPr lang="ru-RU" dirty="0" smtClean="0">
                <a:latin typeface="Chevin Pro Thin" charset="0"/>
                <a:ea typeface="Chevin Pro Thin" charset="0"/>
                <a:cs typeface="Chevin Pro Thin" charset="0"/>
              </a:rPr>
              <a:t>для заказчика</a:t>
            </a:r>
            <a:endParaRPr lang="ru-RU" dirty="0">
              <a:latin typeface="Chevin Pro Thin" charset="0"/>
              <a:ea typeface="Chevin Pro Thin" charset="0"/>
              <a:cs typeface="Chevin Pro Thin" charset="0"/>
            </a:endParaRPr>
          </a:p>
        </p:txBody>
      </p:sp>
      <p:grpSp>
        <p:nvGrpSpPr>
          <p:cNvPr id="69" name="Группа 68"/>
          <p:cNvGrpSpPr>
            <a:grpSpLocks noChangeAspect="1"/>
          </p:cNvGrpSpPr>
          <p:nvPr/>
        </p:nvGrpSpPr>
        <p:grpSpPr>
          <a:xfrm>
            <a:off x="323528" y="142200"/>
            <a:ext cx="720277" cy="720000"/>
            <a:chOff x="7101574" y="1273526"/>
            <a:chExt cx="558774" cy="558560"/>
          </a:xfrm>
          <a:solidFill>
            <a:schemeClr val="bg1"/>
          </a:solidFill>
        </p:grpSpPr>
        <p:sp>
          <p:nvSpPr>
            <p:cNvPr id="70" name="Shape 168"/>
            <p:cNvSpPr/>
            <p:nvPr/>
          </p:nvSpPr>
          <p:spPr>
            <a:xfrm>
              <a:off x="7101574" y="1273530"/>
              <a:ext cx="279375" cy="558548"/>
            </a:xfrm>
            <a:custGeom>
              <a:avLst/>
              <a:gdLst/>
              <a:ahLst/>
              <a:cxnLst/>
              <a:rect l="0" t="0" r="0" b="0"/>
              <a:pathLst>
                <a:path w="279394" h="558648">
                  <a:moveTo>
                    <a:pt x="279394" y="0"/>
                  </a:moveTo>
                  <a:lnTo>
                    <a:pt x="279394" y="12700"/>
                  </a:lnTo>
                  <a:lnTo>
                    <a:pt x="227019" y="17826"/>
                  </a:lnTo>
                  <a:cubicBezTo>
                    <a:pt x="175782" y="27997"/>
                    <a:pt x="128667" y="53050"/>
                    <a:pt x="90881" y="90826"/>
                  </a:cubicBezTo>
                  <a:cubicBezTo>
                    <a:pt x="40462" y="141207"/>
                    <a:pt x="12700" y="208200"/>
                    <a:pt x="12700" y="279447"/>
                  </a:cubicBezTo>
                  <a:cubicBezTo>
                    <a:pt x="12712" y="350668"/>
                    <a:pt x="40475" y="417635"/>
                    <a:pt x="90881" y="467978"/>
                  </a:cubicBezTo>
                  <a:cubicBezTo>
                    <a:pt x="129877" y="506969"/>
                    <a:pt x="178039" y="531341"/>
                    <a:pt x="228493" y="541094"/>
                  </a:cubicBezTo>
                  <a:lnTo>
                    <a:pt x="279394" y="545967"/>
                  </a:lnTo>
                  <a:lnTo>
                    <a:pt x="279394" y="558648"/>
                  </a:lnTo>
                  <a:lnTo>
                    <a:pt x="226074" y="553558"/>
                  </a:lnTo>
                  <a:cubicBezTo>
                    <a:pt x="173209" y="543351"/>
                    <a:pt x="122755" y="517819"/>
                    <a:pt x="81902" y="476957"/>
                  </a:cubicBezTo>
                  <a:cubicBezTo>
                    <a:pt x="29096" y="424214"/>
                    <a:pt x="12" y="354072"/>
                    <a:pt x="0" y="279447"/>
                  </a:cubicBezTo>
                  <a:cubicBezTo>
                    <a:pt x="0" y="204796"/>
                    <a:pt x="29083" y="134628"/>
                    <a:pt x="81902" y="81847"/>
                  </a:cubicBezTo>
                  <a:cubicBezTo>
                    <a:pt x="121488" y="42271"/>
                    <a:pt x="170846" y="16025"/>
                    <a:pt x="224524" y="5370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1" name="Shape 169"/>
            <p:cNvSpPr/>
            <p:nvPr/>
          </p:nvSpPr>
          <p:spPr>
            <a:xfrm>
              <a:off x="7380948" y="1273526"/>
              <a:ext cx="279400" cy="558560"/>
            </a:xfrm>
            <a:custGeom>
              <a:avLst/>
              <a:gdLst/>
              <a:ahLst/>
              <a:cxnLst/>
              <a:rect l="0" t="0" r="0" b="0"/>
              <a:pathLst>
                <a:path w="279419" h="558660">
                  <a:moveTo>
                    <a:pt x="44" y="0"/>
                  </a:moveTo>
                  <a:cubicBezTo>
                    <a:pt x="74657" y="0"/>
                    <a:pt x="144773" y="29058"/>
                    <a:pt x="197491" y="81826"/>
                  </a:cubicBezTo>
                  <a:cubicBezTo>
                    <a:pt x="250285" y="134582"/>
                    <a:pt x="279381" y="204749"/>
                    <a:pt x="279393" y="279413"/>
                  </a:cubicBezTo>
                  <a:cubicBezTo>
                    <a:pt x="279419" y="354051"/>
                    <a:pt x="250374" y="424218"/>
                    <a:pt x="197618" y="476999"/>
                  </a:cubicBezTo>
                  <a:cubicBezTo>
                    <a:pt x="143160" y="531444"/>
                    <a:pt x="71609" y="558660"/>
                    <a:pt x="82" y="558660"/>
                  </a:cubicBezTo>
                  <a:lnTo>
                    <a:pt x="0" y="558653"/>
                  </a:lnTo>
                  <a:lnTo>
                    <a:pt x="0" y="545972"/>
                  </a:lnTo>
                  <a:lnTo>
                    <a:pt x="64" y="545978"/>
                  </a:lnTo>
                  <a:cubicBezTo>
                    <a:pt x="68354" y="545986"/>
                    <a:pt x="136645" y="520002"/>
                    <a:pt x="188639" y="468020"/>
                  </a:cubicBezTo>
                  <a:cubicBezTo>
                    <a:pt x="238982" y="417639"/>
                    <a:pt x="266719" y="350660"/>
                    <a:pt x="266693" y="279413"/>
                  </a:cubicBezTo>
                  <a:cubicBezTo>
                    <a:pt x="266681" y="208153"/>
                    <a:pt x="238919" y="141161"/>
                    <a:pt x="188513" y="90805"/>
                  </a:cubicBezTo>
                  <a:cubicBezTo>
                    <a:pt x="138182" y="40449"/>
                    <a:pt x="71253" y="12700"/>
                    <a:pt x="44" y="12700"/>
                  </a:cubicBezTo>
                  <a:lnTo>
                    <a:pt x="0" y="12704"/>
                  </a:lnTo>
                  <a:lnTo>
                    <a:pt x="0" y="4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2" name="Shape 170"/>
            <p:cNvSpPr/>
            <p:nvPr/>
          </p:nvSpPr>
          <p:spPr>
            <a:xfrm>
              <a:off x="7273404" y="1429164"/>
              <a:ext cx="134966" cy="224977"/>
            </a:xfrm>
            <a:custGeom>
              <a:avLst/>
              <a:gdLst/>
              <a:ahLst/>
              <a:cxnLst/>
              <a:rect l="0" t="0" r="0" b="0"/>
              <a:pathLst>
                <a:path w="134975" h="225017">
                  <a:moveTo>
                    <a:pt x="134975" y="0"/>
                  </a:moveTo>
                  <a:lnTo>
                    <a:pt x="134975" y="16761"/>
                  </a:lnTo>
                  <a:lnTo>
                    <a:pt x="119014" y="31052"/>
                  </a:lnTo>
                  <a:cubicBezTo>
                    <a:pt x="93837" y="57387"/>
                    <a:pt x="61680" y="101269"/>
                    <a:pt x="24409" y="160324"/>
                  </a:cubicBezTo>
                  <a:cubicBezTo>
                    <a:pt x="13805" y="177126"/>
                    <a:pt x="20333" y="193369"/>
                    <a:pt x="29134" y="202183"/>
                  </a:cubicBezTo>
                  <a:cubicBezTo>
                    <a:pt x="37947" y="210971"/>
                    <a:pt x="54140" y="217474"/>
                    <a:pt x="70968" y="206882"/>
                  </a:cubicBezTo>
                  <a:cubicBezTo>
                    <a:pt x="90659" y="194455"/>
                    <a:pt x="108664" y="182597"/>
                    <a:pt x="124893" y="171378"/>
                  </a:cubicBezTo>
                  <a:lnTo>
                    <a:pt x="134975" y="163999"/>
                  </a:lnTo>
                  <a:lnTo>
                    <a:pt x="134975" y="179798"/>
                  </a:lnTo>
                  <a:lnTo>
                    <a:pt x="133131" y="181151"/>
                  </a:lnTo>
                  <a:cubicBezTo>
                    <a:pt x="116541" y="192626"/>
                    <a:pt x="98069" y="204786"/>
                    <a:pt x="77736" y="217613"/>
                  </a:cubicBezTo>
                  <a:cubicBezTo>
                    <a:pt x="69494" y="222833"/>
                    <a:pt x="61061" y="225017"/>
                    <a:pt x="53060" y="225017"/>
                  </a:cubicBezTo>
                  <a:cubicBezTo>
                    <a:pt x="40094" y="225017"/>
                    <a:pt x="28245" y="219239"/>
                    <a:pt x="20155" y="211162"/>
                  </a:cubicBezTo>
                  <a:cubicBezTo>
                    <a:pt x="7086" y="198081"/>
                    <a:pt x="0" y="175208"/>
                    <a:pt x="13677" y="153554"/>
                  </a:cubicBezTo>
                  <a:cubicBezTo>
                    <a:pt x="64973" y="72249"/>
                    <a:pt x="105613" y="20700"/>
                    <a:pt x="134455" y="278"/>
                  </a:cubicBezTo>
                  <a:lnTo>
                    <a:pt x="134975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3" name="Shape 171"/>
            <p:cNvSpPr/>
            <p:nvPr/>
          </p:nvSpPr>
          <p:spPr>
            <a:xfrm>
              <a:off x="7408370" y="1395146"/>
              <a:ext cx="130332" cy="213784"/>
            </a:xfrm>
            <a:custGeom>
              <a:avLst/>
              <a:gdLst/>
              <a:ahLst/>
              <a:cxnLst/>
              <a:rect l="0" t="0" r="0" b="0"/>
              <a:pathLst>
                <a:path w="130341" h="213822">
                  <a:moveTo>
                    <a:pt x="122772" y="318"/>
                  </a:moveTo>
                  <a:cubicBezTo>
                    <a:pt x="124778" y="0"/>
                    <a:pt x="126810" y="686"/>
                    <a:pt x="128246" y="2108"/>
                  </a:cubicBezTo>
                  <a:cubicBezTo>
                    <a:pt x="129680" y="3543"/>
                    <a:pt x="130341" y="5575"/>
                    <a:pt x="130036" y="7582"/>
                  </a:cubicBezTo>
                  <a:cubicBezTo>
                    <a:pt x="129414" y="11519"/>
                    <a:pt x="114733" y="104445"/>
                    <a:pt x="96051" y="130874"/>
                  </a:cubicBezTo>
                  <a:cubicBezTo>
                    <a:pt x="85852" y="145282"/>
                    <a:pt x="67863" y="162646"/>
                    <a:pt x="42256" y="182821"/>
                  </a:cubicBezTo>
                  <a:lnTo>
                    <a:pt x="0" y="213822"/>
                  </a:lnTo>
                  <a:lnTo>
                    <a:pt x="0" y="198023"/>
                  </a:lnTo>
                  <a:lnTo>
                    <a:pt x="33194" y="173728"/>
                  </a:lnTo>
                  <a:cubicBezTo>
                    <a:pt x="58376" y="153981"/>
                    <a:pt x="76105" y="137065"/>
                    <a:pt x="85675" y="123533"/>
                  </a:cubicBezTo>
                  <a:cubicBezTo>
                    <a:pt x="98413" y="105524"/>
                    <a:pt x="110796" y="44996"/>
                    <a:pt x="116053" y="14300"/>
                  </a:cubicBezTo>
                  <a:cubicBezTo>
                    <a:pt x="85358" y="19558"/>
                    <a:pt x="24829" y="31928"/>
                    <a:pt x="6821" y="44679"/>
                  </a:cubicBezTo>
                  <a:lnTo>
                    <a:pt x="0" y="50786"/>
                  </a:lnTo>
                  <a:lnTo>
                    <a:pt x="0" y="34025"/>
                  </a:lnTo>
                  <a:lnTo>
                    <a:pt x="12204" y="27501"/>
                  </a:lnTo>
                  <a:cubicBezTo>
                    <a:pt x="47750" y="12161"/>
                    <a:pt x="119327" y="862"/>
                    <a:pt x="122772" y="318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4" name="Shape 172"/>
            <p:cNvSpPr/>
            <p:nvPr/>
          </p:nvSpPr>
          <p:spPr>
            <a:xfrm>
              <a:off x="7223342" y="1643083"/>
              <a:ext cx="67444" cy="67298"/>
            </a:xfrm>
            <a:custGeom>
              <a:avLst/>
              <a:gdLst/>
              <a:ahLst/>
              <a:cxnLst/>
              <a:rect l="0" t="0" r="0" b="0"/>
              <a:pathLst>
                <a:path w="67449" h="67310">
                  <a:moveTo>
                    <a:pt x="36437" y="1257"/>
                  </a:moveTo>
                  <a:cubicBezTo>
                    <a:pt x="39688" y="0"/>
                    <a:pt x="43383" y="1537"/>
                    <a:pt x="44691" y="4813"/>
                  </a:cubicBezTo>
                  <a:cubicBezTo>
                    <a:pt x="45974" y="8077"/>
                    <a:pt x="44386" y="11773"/>
                    <a:pt x="41122" y="13068"/>
                  </a:cubicBezTo>
                  <a:cubicBezTo>
                    <a:pt x="37655" y="14440"/>
                    <a:pt x="34519" y="15570"/>
                    <a:pt x="31686" y="16574"/>
                  </a:cubicBezTo>
                  <a:cubicBezTo>
                    <a:pt x="22834" y="19749"/>
                    <a:pt x="18847" y="21311"/>
                    <a:pt x="17043" y="24854"/>
                  </a:cubicBezTo>
                  <a:cubicBezTo>
                    <a:pt x="15786" y="27610"/>
                    <a:pt x="14250" y="41008"/>
                    <a:pt x="13271" y="54140"/>
                  </a:cubicBezTo>
                  <a:cubicBezTo>
                    <a:pt x="26391" y="53149"/>
                    <a:pt x="39801" y="51613"/>
                    <a:pt x="42583" y="50343"/>
                  </a:cubicBezTo>
                  <a:cubicBezTo>
                    <a:pt x="46113" y="48552"/>
                    <a:pt x="47663" y="44564"/>
                    <a:pt x="50838" y="35712"/>
                  </a:cubicBezTo>
                  <a:cubicBezTo>
                    <a:pt x="51854" y="32880"/>
                    <a:pt x="52972" y="29744"/>
                    <a:pt x="54343" y="26289"/>
                  </a:cubicBezTo>
                  <a:cubicBezTo>
                    <a:pt x="55652" y="23025"/>
                    <a:pt x="59347" y="21450"/>
                    <a:pt x="62599" y="22720"/>
                  </a:cubicBezTo>
                  <a:cubicBezTo>
                    <a:pt x="65862" y="24016"/>
                    <a:pt x="67449" y="27711"/>
                    <a:pt x="66154" y="30975"/>
                  </a:cubicBezTo>
                  <a:cubicBezTo>
                    <a:pt x="64846" y="34277"/>
                    <a:pt x="63767" y="37287"/>
                    <a:pt x="62802" y="39992"/>
                  </a:cubicBezTo>
                  <a:cubicBezTo>
                    <a:pt x="59283" y="49784"/>
                    <a:pt x="56502" y="57518"/>
                    <a:pt x="48285" y="61697"/>
                  </a:cubicBezTo>
                  <a:cubicBezTo>
                    <a:pt x="41935" y="64922"/>
                    <a:pt x="17183" y="66688"/>
                    <a:pt x="6820" y="67297"/>
                  </a:cubicBezTo>
                  <a:cubicBezTo>
                    <a:pt x="6706" y="67310"/>
                    <a:pt x="6579" y="67310"/>
                    <a:pt x="6452" y="67310"/>
                  </a:cubicBezTo>
                  <a:cubicBezTo>
                    <a:pt x="4775" y="67310"/>
                    <a:pt x="3149" y="66637"/>
                    <a:pt x="1956" y="65456"/>
                  </a:cubicBezTo>
                  <a:cubicBezTo>
                    <a:pt x="686" y="64173"/>
                    <a:pt x="0" y="62395"/>
                    <a:pt x="114" y="60592"/>
                  </a:cubicBezTo>
                  <a:cubicBezTo>
                    <a:pt x="724" y="50229"/>
                    <a:pt x="2489" y="25476"/>
                    <a:pt x="5702" y="19114"/>
                  </a:cubicBezTo>
                  <a:cubicBezTo>
                    <a:pt x="9881" y="10909"/>
                    <a:pt x="17615" y="8141"/>
                    <a:pt x="27407" y="4610"/>
                  </a:cubicBezTo>
                  <a:cubicBezTo>
                    <a:pt x="30111" y="3645"/>
                    <a:pt x="33134" y="2565"/>
                    <a:pt x="36437" y="1257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5" name="Shape 173"/>
            <p:cNvSpPr/>
            <p:nvPr/>
          </p:nvSpPr>
          <p:spPr>
            <a:xfrm>
              <a:off x="7265731" y="1596246"/>
              <a:ext cx="71801" cy="71107"/>
            </a:xfrm>
            <a:custGeom>
              <a:avLst/>
              <a:gdLst/>
              <a:ahLst/>
              <a:cxnLst/>
              <a:rect l="0" t="0" r="0" b="0"/>
              <a:pathLst>
                <a:path w="71806" h="71120">
                  <a:moveTo>
                    <a:pt x="16891" y="864"/>
                  </a:moveTo>
                  <a:cubicBezTo>
                    <a:pt x="20345" y="0"/>
                    <a:pt x="23724" y="2185"/>
                    <a:pt x="24524" y="5588"/>
                  </a:cubicBezTo>
                  <a:cubicBezTo>
                    <a:pt x="25324" y="8979"/>
                    <a:pt x="23216" y="12395"/>
                    <a:pt x="19838" y="13208"/>
                  </a:cubicBezTo>
                  <a:cubicBezTo>
                    <a:pt x="19609" y="13335"/>
                    <a:pt x="15431" y="16129"/>
                    <a:pt x="13412" y="36081"/>
                  </a:cubicBezTo>
                  <a:cubicBezTo>
                    <a:pt x="14122" y="41199"/>
                    <a:pt x="30645" y="57734"/>
                    <a:pt x="36094" y="58433"/>
                  </a:cubicBezTo>
                  <a:cubicBezTo>
                    <a:pt x="56236" y="56401"/>
                    <a:pt x="58636" y="52057"/>
                    <a:pt x="58662" y="52007"/>
                  </a:cubicBezTo>
                  <a:cubicBezTo>
                    <a:pt x="59474" y="48590"/>
                    <a:pt x="62954" y="46558"/>
                    <a:pt x="66294" y="47308"/>
                  </a:cubicBezTo>
                  <a:cubicBezTo>
                    <a:pt x="69698" y="48108"/>
                    <a:pt x="71806" y="51562"/>
                    <a:pt x="71006" y="54978"/>
                  </a:cubicBezTo>
                  <a:cubicBezTo>
                    <a:pt x="68911" y="63856"/>
                    <a:pt x="58115" y="68974"/>
                    <a:pt x="37033" y="71069"/>
                  </a:cubicBezTo>
                  <a:cubicBezTo>
                    <a:pt x="36716" y="71107"/>
                    <a:pt x="36373" y="71120"/>
                    <a:pt x="36043" y="71120"/>
                  </a:cubicBezTo>
                  <a:cubicBezTo>
                    <a:pt x="28499" y="71120"/>
                    <a:pt x="19127" y="62916"/>
                    <a:pt x="14084" y="57887"/>
                  </a:cubicBezTo>
                  <a:cubicBezTo>
                    <a:pt x="8789" y="52591"/>
                    <a:pt x="0" y="42558"/>
                    <a:pt x="788" y="34823"/>
                  </a:cubicBezTo>
                  <a:cubicBezTo>
                    <a:pt x="2908" y="13729"/>
                    <a:pt x="8027" y="2947"/>
                    <a:pt x="16891" y="864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6" name="Shape 174"/>
            <p:cNvSpPr/>
            <p:nvPr/>
          </p:nvSpPr>
          <p:spPr>
            <a:xfrm>
              <a:off x="7408371" y="1457839"/>
              <a:ext cx="35545" cy="64475"/>
            </a:xfrm>
            <a:custGeom>
              <a:avLst/>
              <a:gdLst/>
              <a:ahLst/>
              <a:cxnLst/>
              <a:rect l="0" t="0" r="0" b="0"/>
              <a:pathLst>
                <a:path w="35547" h="64487">
                  <a:moveTo>
                    <a:pt x="35547" y="0"/>
                  </a:moveTo>
                  <a:lnTo>
                    <a:pt x="35547" y="12392"/>
                  </a:lnTo>
                  <a:cubicBezTo>
                    <a:pt x="30290" y="12392"/>
                    <a:pt x="25336" y="14449"/>
                    <a:pt x="21616" y="18170"/>
                  </a:cubicBezTo>
                  <a:cubicBezTo>
                    <a:pt x="17894" y="21891"/>
                    <a:pt x="15849" y="26844"/>
                    <a:pt x="15849" y="32102"/>
                  </a:cubicBezTo>
                  <a:cubicBezTo>
                    <a:pt x="15849" y="37360"/>
                    <a:pt x="17894" y="42300"/>
                    <a:pt x="21616" y="46021"/>
                  </a:cubicBezTo>
                  <a:cubicBezTo>
                    <a:pt x="25336" y="49743"/>
                    <a:pt x="30442" y="51603"/>
                    <a:pt x="35547" y="51603"/>
                  </a:cubicBezTo>
                  <a:lnTo>
                    <a:pt x="35547" y="64487"/>
                  </a:lnTo>
                  <a:cubicBezTo>
                    <a:pt x="27254" y="64487"/>
                    <a:pt x="18948" y="61325"/>
                    <a:pt x="12636" y="55000"/>
                  </a:cubicBezTo>
                  <a:cubicBezTo>
                    <a:pt x="0" y="42376"/>
                    <a:pt x="0" y="21815"/>
                    <a:pt x="12636" y="9191"/>
                  </a:cubicBezTo>
                  <a:cubicBezTo>
                    <a:pt x="18752" y="3064"/>
                    <a:pt x="27150" y="0"/>
                    <a:pt x="3554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7" name="Shape 175"/>
            <p:cNvSpPr/>
            <p:nvPr/>
          </p:nvSpPr>
          <p:spPr>
            <a:xfrm>
              <a:off x="7443917" y="1457839"/>
              <a:ext cx="32386" cy="64475"/>
            </a:xfrm>
            <a:custGeom>
              <a:avLst/>
              <a:gdLst/>
              <a:ahLst/>
              <a:cxnLst/>
              <a:rect l="0" t="0" r="0" b="0"/>
              <a:pathLst>
                <a:path w="32388" h="64487">
                  <a:moveTo>
                    <a:pt x="0" y="0"/>
                  </a:moveTo>
                  <a:cubicBezTo>
                    <a:pt x="8398" y="0"/>
                    <a:pt x="16796" y="3064"/>
                    <a:pt x="22911" y="9191"/>
                  </a:cubicBezTo>
                  <a:lnTo>
                    <a:pt x="32388" y="32095"/>
                  </a:lnTo>
                  <a:lnTo>
                    <a:pt x="32388" y="32097"/>
                  </a:lnTo>
                  <a:lnTo>
                    <a:pt x="22911" y="55000"/>
                  </a:lnTo>
                  <a:cubicBezTo>
                    <a:pt x="16599" y="61325"/>
                    <a:pt x="8293" y="64487"/>
                    <a:pt x="0" y="64487"/>
                  </a:cubicBezTo>
                  <a:lnTo>
                    <a:pt x="0" y="51603"/>
                  </a:lnTo>
                  <a:cubicBezTo>
                    <a:pt x="5105" y="51603"/>
                    <a:pt x="10211" y="49743"/>
                    <a:pt x="13932" y="46021"/>
                  </a:cubicBezTo>
                  <a:cubicBezTo>
                    <a:pt x="17653" y="42300"/>
                    <a:pt x="19698" y="37360"/>
                    <a:pt x="19698" y="32102"/>
                  </a:cubicBezTo>
                  <a:cubicBezTo>
                    <a:pt x="19698" y="26844"/>
                    <a:pt x="17653" y="21891"/>
                    <a:pt x="13932" y="18170"/>
                  </a:cubicBezTo>
                  <a:cubicBezTo>
                    <a:pt x="10211" y="14449"/>
                    <a:pt x="5258" y="12392"/>
                    <a:pt x="0" y="1239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1" name="Shape 176"/>
            <p:cNvSpPr/>
            <p:nvPr/>
          </p:nvSpPr>
          <p:spPr>
            <a:xfrm>
              <a:off x="7342784" y="1596110"/>
              <a:ext cx="79598" cy="81100"/>
            </a:xfrm>
            <a:custGeom>
              <a:avLst/>
              <a:gdLst/>
              <a:ahLst/>
              <a:cxnLst/>
              <a:rect l="0" t="0" r="0" b="0"/>
              <a:pathLst>
                <a:path w="79603" h="81115">
                  <a:moveTo>
                    <a:pt x="60160" y="1384"/>
                  </a:moveTo>
                  <a:cubicBezTo>
                    <a:pt x="63322" y="0"/>
                    <a:pt x="67107" y="1435"/>
                    <a:pt x="68516" y="4648"/>
                  </a:cubicBezTo>
                  <a:lnTo>
                    <a:pt x="78549" y="27534"/>
                  </a:lnTo>
                  <a:cubicBezTo>
                    <a:pt x="79603" y="29934"/>
                    <a:pt x="79070" y="32715"/>
                    <a:pt x="77215" y="34569"/>
                  </a:cubicBezTo>
                  <a:lnTo>
                    <a:pt x="32524" y="79261"/>
                  </a:lnTo>
                  <a:cubicBezTo>
                    <a:pt x="31331" y="80454"/>
                    <a:pt x="29705" y="81115"/>
                    <a:pt x="28029" y="81115"/>
                  </a:cubicBezTo>
                  <a:cubicBezTo>
                    <a:pt x="27825" y="81115"/>
                    <a:pt x="27622" y="81102"/>
                    <a:pt x="27419" y="81089"/>
                  </a:cubicBezTo>
                  <a:cubicBezTo>
                    <a:pt x="25526" y="80899"/>
                    <a:pt x="23825" y="79883"/>
                    <a:pt x="22758" y="78308"/>
                  </a:cubicBezTo>
                  <a:lnTo>
                    <a:pt x="1956" y="47396"/>
                  </a:lnTo>
                  <a:cubicBezTo>
                    <a:pt x="0" y="44475"/>
                    <a:pt x="774" y="40538"/>
                    <a:pt x="3683" y="38570"/>
                  </a:cubicBezTo>
                  <a:cubicBezTo>
                    <a:pt x="6591" y="36627"/>
                    <a:pt x="10528" y="37376"/>
                    <a:pt x="12496" y="40297"/>
                  </a:cubicBezTo>
                  <a:lnTo>
                    <a:pt x="28994" y="64821"/>
                  </a:lnTo>
                  <a:lnTo>
                    <a:pt x="65176" y="28651"/>
                  </a:lnTo>
                  <a:lnTo>
                    <a:pt x="56883" y="9741"/>
                  </a:lnTo>
                  <a:cubicBezTo>
                    <a:pt x="55486" y="6528"/>
                    <a:pt x="56946" y="2781"/>
                    <a:pt x="60160" y="1384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2" name="Shape 177"/>
            <p:cNvSpPr/>
            <p:nvPr/>
          </p:nvSpPr>
          <p:spPr>
            <a:xfrm>
              <a:off x="7256459" y="1511462"/>
              <a:ext cx="81325" cy="78713"/>
            </a:xfrm>
            <a:custGeom>
              <a:avLst/>
              <a:gdLst/>
              <a:ahLst/>
              <a:cxnLst/>
              <a:rect l="0" t="0" r="0" b="0"/>
              <a:pathLst>
                <a:path w="81331" h="78727">
                  <a:moveTo>
                    <a:pt x="53733" y="1067"/>
                  </a:moveTo>
                  <a:lnTo>
                    <a:pt x="76657" y="11100"/>
                  </a:lnTo>
                  <a:cubicBezTo>
                    <a:pt x="79870" y="12497"/>
                    <a:pt x="81331" y="16243"/>
                    <a:pt x="79934" y="19457"/>
                  </a:cubicBezTo>
                  <a:cubicBezTo>
                    <a:pt x="78524" y="22695"/>
                    <a:pt x="74778" y="24130"/>
                    <a:pt x="71565" y="22733"/>
                  </a:cubicBezTo>
                  <a:lnTo>
                    <a:pt x="52616" y="14440"/>
                  </a:lnTo>
                  <a:lnTo>
                    <a:pt x="16446" y="50597"/>
                  </a:lnTo>
                  <a:lnTo>
                    <a:pt x="40957" y="67107"/>
                  </a:lnTo>
                  <a:cubicBezTo>
                    <a:pt x="43866" y="69063"/>
                    <a:pt x="44640" y="73012"/>
                    <a:pt x="42684" y="75921"/>
                  </a:cubicBezTo>
                  <a:cubicBezTo>
                    <a:pt x="41453" y="77750"/>
                    <a:pt x="39446" y="78727"/>
                    <a:pt x="37414" y="78727"/>
                  </a:cubicBezTo>
                  <a:cubicBezTo>
                    <a:pt x="36182" y="78727"/>
                    <a:pt x="34963" y="78385"/>
                    <a:pt x="33871" y="77648"/>
                  </a:cubicBezTo>
                  <a:lnTo>
                    <a:pt x="2946" y="56833"/>
                  </a:lnTo>
                  <a:cubicBezTo>
                    <a:pt x="1371" y="55766"/>
                    <a:pt x="355" y="54077"/>
                    <a:pt x="165" y="52172"/>
                  </a:cubicBezTo>
                  <a:cubicBezTo>
                    <a:pt x="0" y="50292"/>
                    <a:pt x="660" y="48413"/>
                    <a:pt x="2006" y="47079"/>
                  </a:cubicBezTo>
                  <a:lnTo>
                    <a:pt x="46698" y="2388"/>
                  </a:lnTo>
                  <a:cubicBezTo>
                    <a:pt x="48539" y="546"/>
                    <a:pt x="51333" y="0"/>
                    <a:pt x="53733" y="1067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94" name="Прямоугольник 93"/>
          <p:cNvSpPr/>
          <p:nvPr/>
        </p:nvSpPr>
        <p:spPr>
          <a:xfrm>
            <a:off x="2705956" y="2261751"/>
            <a:ext cx="5253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Оптимизация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затрат на ИБ за счет сервисной модели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Chevin Pro Thin" charset="0"/>
              <a:ea typeface="Chevin Pro Thin" charset="0"/>
              <a:cs typeface="Chevin Pro Thin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2703511" y="2920632"/>
            <a:ext cx="2823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Быстрая масштабируемость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Chevin Pro Thin" charset="0"/>
              <a:ea typeface="Chevin Pro Thin" charset="0"/>
              <a:cs typeface="Chevin Pro Thin" charset="0"/>
            </a:endParaRPr>
          </a:p>
        </p:txBody>
      </p:sp>
      <p:grpSp>
        <p:nvGrpSpPr>
          <p:cNvPr id="97" name="Группа 96"/>
          <p:cNvGrpSpPr/>
          <p:nvPr/>
        </p:nvGrpSpPr>
        <p:grpSpPr>
          <a:xfrm>
            <a:off x="2138888" y="3550821"/>
            <a:ext cx="558751" cy="558757"/>
            <a:chOff x="4587131" y="3574786"/>
            <a:chExt cx="558751" cy="558757"/>
          </a:xfrm>
          <a:solidFill>
            <a:srgbClr val="FF7B23"/>
          </a:solidFill>
        </p:grpSpPr>
        <p:sp>
          <p:nvSpPr>
            <p:cNvPr id="124" name="Shape 536"/>
            <p:cNvSpPr/>
            <p:nvPr/>
          </p:nvSpPr>
          <p:spPr>
            <a:xfrm>
              <a:off x="4788011" y="3847102"/>
              <a:ext cx="135703" cy="134033"/>
            </a:xfrm>
            <a:custGeom>
              <a:avLst/>
              <a:gdLst/>
              <a:ahLst/>
              <a:cxnLst/>
              <a:rect l="0" t="0" r="0" b="0"/>
              <a:pathLst>
                <a:path w="135712" h="134056">
                  <a:moveTo>
                    <a:pt x="135712" y="0"/>
                  </a:moveTo>
                  <a:lnTo>
                    <a:pt x="135712" y="12703"/>
                  </a:lnTo>
                  <a:lnTo>
                    <a:pt x="114719" y="16454"/>
                  </a:lnTo>
                  <a:lnTo>
                    <a:pt x="32550" y="52776"/>
                  </a:lnTo>
                  <a:cubicBezTo>
                    <a:pt x="21806" y="57552"/>
                    <a:pt x="12700" y="71521"/>
                    <a:pt x="12700" y="83282"/>
                  </a:cubicBezTo>
                  <a:lnTo>
                    <a:pt x="12700" y="121356"/>
                  </a:lnTo>
                  <a:lnTo>
                    <a:pt x="135712" y="121356"/>
                  </a:lnTo>
                  <a:lnTo>
                    <a:pt x="135712" y="134056"/>
                  </a:lnTo>
                  <a:lnTo>
                    <a:pt x="6350" y="134056"/>
                  </a:lnTo>
                  <a:cubicBezTo>
                    <a:pt x="2845" y="134056"/>
                    <a:pt x="0" y="131211"/>
                    <a:pt x="0" y="127706"/>
                  </a:cubicBezTo>
                  <a:lnTo>
                    <a:pt x="0" y="83282"/>
                  </a:lnTo>
                  <a:cubicBezTo>
                    <a:pt x="0" y="66492"/>
                    <a:pt x="12040" y="47988"/>
                    <a:pt x="27406" y="41156"/>
                  </a:cubicBezTo>
                  <a:lnTo>
                    <a:pt x="109601" y="4834"/>
                  </a:lnTo>
                  <a:lnTo>
                    <a:pt x="13571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5" name="Shape 537"/>
            <p:cNvSpPr/>
            <p:nvPr/>
          </p:nvSpPr>
          <p:spPr>
            <a:xfrm>
              <a:off x="4923714" y="3847078"/>
              <a:ext cx="135703" cy="134057"/>
            </a:xfrm>
            <a:custGeom>
              <a:avLst/>
              <a:gdLst/>
              <a:ahLst/>
              <a:cxnLst/>
              <a:rect l="0" t="0" r="0" b="0"/>
              <a:pathLst>
                <a:path w="135712" h="134080">
                  <a:moveTo>
                    <a:pt x="130" y="0"/>
                  </a:moveTo>
                  <a:cubicBezTo>
                    <a:pt x="9563" y="9"/>
                    <a:pt x="18986" y="1645"/>
                    <a:pt x="26314" y="4896"/>
                  </a:cubicBezTo>
                  <a:lnTo>
                    <a:pt x="108293" y="41180"/>
                  </a:lnTo>
                  <a:cubicBezTo>
                    <a:pt x="123673" y="47949"/>
                    <a:pt x="135712" y="66453"/>
                    <a:pt x="135712" y="83306"/>
                  </a:cubicBezTo>
                  <a:lnTo>
                    <a:pt x="135712" y="127730"/>
                  </a:lnTo>
                  <a:cubicBezTo>
                    <a:pt x="135712" y="131235"/>
                    <a:pt x="132867" y="134080"/>
                    <a:pt x="129362" y="134080"/>
                  </a:cubicBezTo>
                  <a:lnTo>
                    <a:pt x="0" y="134080"/>
                  </a:lnTo>
                  <a:lnTo>
                    <a:pt x="0" y="121380"/>
                  </a:lnTo>
                  <a:lnTo>
                    <a:pt x="123012" y="121380"/>
                  </a:lnTo>
                  <a:lnTo>
                    <a:pt x="123012" y="83306"/>
                  </a:lnTo>
                  <a:cubicBezTo>
                    <a:pt x="123012" y="71507"/>
                    <a:pt x="113919" y="57537"/>
                    <a:pt x="103175" y="52800"/>
                  </a:cubicBezTo>
                  <a:lnTo>
                    <a:pt x="21171" y="16504"/>
                  </a:lnTo>
                  <a:cubicBezTo>
                    <a:pt x="15475" y="13976"/>
                    <a:pt x="7807" y="12709"/>
                    <a:pt x="127" y="12705"/>
                  </a:cubicBezTo>
                  <a:lnTo>
                    <a:pt x="0" y="12727"/>
                  </a:lnTo>
                  <a:lnTo>
                    <a:pt x="0" y="24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6" name="Shape 538"/>
            <p:cNvSpPr/>
            <p:nvPr/>
          </p:nvSpPr>
          <p:spPr>
            <a:xfrm>
              <a:off x="4869953" y="3714487"/>
              <a:ext cx="53896" cy="138915"/>
            </a:xfrm>
            <a:custGeom>
              <a:avLst/>
              <a:gdLst/>
              <a:ahLst/>
              <a:cxnLst/>
              <a:rect l="0" t="0" r="0" b="0"/>
              <a:pathLst>
                <a:path w="53899" h="138938">
                  <a:moveTo>
                    <a:pt x="52731" y="0"/>
                  </a:moveTo>
                  <a:lnTo>
                    <a:pt x="53899" y="0"/>
                  </a:lnTo>
                  <a:lnTo>
                    <a:pt x="53899" y="12700"/>
                  </a:lnTo>
                  <a:lnTo>
                    <a:pt x="52731" y="12700"/>
                  </a:lnTo>
                  <a:cubicBezTo>
                    <a:pt x="30658" y="12700"/>
                    <a:pt x="12700" y="30658"/>
                    <a:pt x="12700" y="52731"/>
                  </a:cubicBezTo>
                  <a:lnTo>
                    <a:pt x="12700" y="86157"/>
                  </a:lnTo>
                  <a:cubicBezTo>
                    <a:pt x="12700" y="108255"/>
                    <a:pt x="30658" y="126238"/>
                    <a:pt x="52731" y="126238"/>
                  </a:cubicBezTo>
                  <a:lnTo>
                    <a:pt x="53899" y="126238"/>
                  </a:lnTo>
                  <a:lnTo>
                    <a:pt x="53899" y="138938"/>
                  </a:lnTo>
                  <a:lnTo>
                    <a:pt x="52731" y="138938"/>
                  </a:lnTo>
                  <a:cubicBezTo>
                    <a:pt x="23647" y="138938"/>
                    <a:pt x="0" y="115265"/>
                    <a:pt x="0" y="86157"/>
                  </a:cubicBezTo>
                  <a:lnTo>
                    <a:pt x="0" y="52731"/>
                  </a:lnTo>
                  <a:cubicBezTo>
                    <a:pt x="0" y="23660"/>
                    <a:pt x="23647" y="0"/>
                    <a:pt x="5273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7" name="Shape 539"/>
            <p:cNvSpPr/>
            <p:nvPr/>
          </p:nvSpPr>
          <p:spPr>
            <a:xfrm>
              <a:off x="4923848" y="3714487"/>
              <a:ext cx="53896" cy="138915"/>
            </a:xfrm>
            <a:custGeom>
              <a:avLst/>
              <a:gdLst/>
              <a:ahLst/>
              <a:cxnLst/>
              <a:rect l="0" t="0" r="0" b="0"/>
              <a:pathLst>
                <a:path w="53899" h="138938">
                  <a:moveTo>
                    <a:pt x="0" y="0"/>
                  </a:moveTo>
                  <a:lnTo>
                    <a:pt x="1143" y="0"/>
                  </a:lnTo>
                  <a:cubicBezTo>
                    <a:pt x="30238" y="0"/>
                    <a:pt x="53899" y="23660"/>
                    <a:pt x="53899" y="52731"/>
                  </a:cubicBezTo>
                  <a:lnTo>
                    <a:pt x="53899" y="86157"/>
                  </a:lnTo>
                  <a:cubicBezTo>
                    <a:pt x="53899" y="115265"/>
                    <a:pt x="30238" y="138938"/>
                    <a:pt x="1143" y="138938"/>
                  </a:cubicBezTo>
                  <a:lnTo>
                    <a:pt x="0" y="138938"/>
                  </a:lnTo>
                  <a:lnTo>
                    <a:pt x="0" y="126238"/>
                  </a:lnTo>
                  <a:lnTo>
                    <a:pt x="1143" y="126238"/>
                  </a:lnTo>
                  <a:cubicBezTo>
                    <a:pt x="23228" y="126238"/>
                    <a:pt x="41199" y="108255"/>
                    <a:pt x="41199" y="86157"/>
                  </a:cubicBezTo>
                  <a:lnTo>
                    <a:pt x="41199" y="52731"/>
                  </a:lnTo>
                  <a:cubicBezTo>
                    <a:pt x="41199" y="30658"/>
                    <a:pt x="23228" y="12700"/>
                    <a:pt x="1143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8" name="Shape 540"/>
            <p:cNvSpPr/>
            <p:nvPr/>
          </p:nvSpPr>
          <p:spPr>
            <a:xfrm>
              <a:off x="4868225" y="3862701"/>
              <a:ext cx="111245" cy="28608"/>
            </a:xfrm>
            <a:custGeom>
              <a:avLst/>
              <a:gdLst/>
              <a:ahLst/>
              <a:cxnLst/>
              <a:rect l="0" t="0" r="0" b="0"/>
              <a:pathLst>
                <a:path w="111252" h="28613">
                  <a:moveTo>
                    <a:pt x="101448" y="1410"/>
                  </a:moveTo>
                  <a:cubicBezTo>
                    <a:pt x="104623" y="0"/>
                    <a:pt x="108407" y="1435"/>
                    <a:pt x="109817" y="4661"/>
                  </a:cubicBezTo>
                  <a:cubicBezTo>
                    <a:pt x="111252" y="7861"/>
                    <a:pt x="109804" y="11620"/>
                    <a:pt x="106591" y="13030"/>
                  </a:cubicBezTo>
                  <a:lnTo>
                    <a:pt x="82791" y="23558"/>
                  </a:lnTo>
                  <a:cubicBezTo>
                    <a:pt x="75146" y="26924"/>
                    <a:pt x="65354" y="28613"/>
                    <a:pt x="55563" y="28613"/>
                  </a:cubicBezTo>
                  <a:cubicBezTo>
                    <a:pt x="45758" y="28613"/>
                    <a:pt x="35928" y="26911"/>
                    <a:pt x="28283" y="23520"/>
                  </a:cubicBezTo>
                  <a:lnTo>
                    <a:pt x="4661" y="13081"/>
                  </a:lnTo>
                  <a:cubicBezTo>
                    <a:pt x="1448" y="11671"/>
                    <a:pt x="0" y="7912"/>
                    <a:pt x="1422" y="4712"/>
                  </a:cubicBezTo>
                  <a:cubicBezTo>
                    <a:pt x="2832" y="1498"/>
                    <a:pt x="6617" y="64"/>
                    <a:pt x="9792" y="1460"/>
                  </a:cubicBezTo>
                  <a:lnTo>
                    <a:pt x="33426" y="11912"/>
                  </a:lnTo>
                  <a:cubicBezTo>
                    <a:pt x="45403" y="17234"/>
                    <a:pt x="65646" y="17234"/>
                    <a:pt x="77648" y="11938"/>
                  </a:cubicBezTo>
                  <a:lnTo>
                    <a:pt x="101448" y="141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9" name="Shape 541"/>
            <p:cNvSpPr/>
            <p:nvPr/>
          </p:nvSpPr>
          <p:spPr>
            <a:xfrm>
              <a:off x="4673609" y="3864849"/>
              <a:ext cx="183528" cy="116287"/>
            </a:xfrm>
            <a:custGeom>
              <a:avLst/>
              <a:gdLst/>
              <a:ahLst/>
              <a:cxnLst/>
              <a:rect l="0" t="0" r="0" b="0"/>
              <a:pathLst>
                <a:path w="183540" h="116307">
                  <a:moveTo>
                    <a:pt x="116894" y="5"/>
                  </a:moveTo>
                  <a:cubicBezTo>
                    <a:pt x="125082" y="9"/>
                    <a:pt x="133261" y="1422"/>
                    <a:pt x="139624" y="4242"/>
                  </a:cubicBezTo>
                  <a:lnTo>
                    <a:pt x="167196" y="14110"/>
                  </a:lnTo>
                  <a:cubicBezTo>
                    <a:pt x="170497" y="15291"/>
                    <a:pt x="172199" y="18936"/>
                    <a:pt x="171031" y="22238"/>
                  </a:cubicBezTo>
                  <a:cubicBezTo>
                    <a:pt x="169850" y="25540"/>
                    <a:pt x="166217" y="27280"/>
                    <a:pt x="162903" y="26073"/>
                  </a:cubicBezTo>
                  <a:lnTo>
                    <a:pt x="134900" y="16028"/>
                  </a:lnTo>
                  <a:cubicBezTo>
                    <a:pt x="124917" y="11620"/>
                    <a:pt x="108788" y="11633"/>
                    <a:pt x="99225" y="15837"/>
                  </a:cubicBezTo>
                  <a:lnTo>
                    <a:pt x="29096" y="46838"/>
                  </a:lnTo>
                  <a:cubicBezTo>
                    <a:pt x="20358" y="50711"/>
                    <a:pt x="12700" y="62484"/>
                    <a:pt x="12700" y="72035"/>
                  </a:cubicBezTo>
                  <a:lnTo>
                    <a:pt x="12700" y="103607"/>
                  </a:lnTo>
                  <a:lnTo>
                    <a:pt x="177190" y="103607"/>
                  </a:lnTo>
                  <a:cubicBezTo>
                    <a:pt x="180696" y="103607"/>
                    <a:pt x="183540" y="106451"/>
                    <a:pt x="183540" y="109957"/>
                  </a:cubicBezTo>
                  <a:cubicBezTo>
                    <a:pt x="183540" y="113462"/>
                    <a:pt x="180696" y="116307"/>
                    <a:pt x="177190" y="116307"/>
                  </a:cubicBezTo>
                  <a:lnTo>
                    <a:pt x="6350" y="116307"/>
                  </a:lnTo>
                  <a:cubicBezTo>
                    <a:pt x="2832" y="116307"/>
                    <a:pt x="0" y="113462"/>
                    <a:pt x="0" y="109957"/>
                  </a:cubicBezTo>
                  <a:lnTo>
                    <a:pt x="0" y="72035"/>
                  </a:lnTo>
                  <a:cubicBezTo>
                    <a:pt x="0" y="57353"/>
                    <a:pt x="10516" y="41186"/>
                    <a:pt x="23952" y="35230"/>
                  </a:cubicBezTo>
                  <a:lnTo>
                    <a:pt x="94107" y="4217"/>
                  </a:lnTo>
                  <a:cubicBezTo>
                    <a:pt x="100508" y="1403"/>
                    <a:pt x="108706" y="0"/>
                    <a:pt x="116894" y="5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30" name="Shape 542"/>
            <p:cNvSpPr/>
            <p:nvPr/>
          </p:nvSpPr>
          <p:spPr>
            <a:xfrm>
              <a:off x="4743566" y="3751650"/>
              <a:ext cx="46930" cy="120439"/>
            </a:xfrm>
            <a:custGeom>
              <a:avLst/>
              <a:gdLst/>
              <a:ahLst/>
              <a:cxnLst/>
              <a:rect l="0" t="0" r="0" b="0"/>
              <a:pathLst>
                <a:path w="46933" h="120459">
                  <a:moveTo>
                    <a:pt x="45936" y="0"/>
                  </a:moveTo>
                  <a:lnTo>
                    <a:pt x="46933" y="0"/>
                  </a:lnTo>
                  <a:lnTo>
                    <a:pt x="46933" y="12700"/>
                  </a:lnTo>
                  <a:lnTo>
                    <a:pt x="45936" y="12700"/>
                  </a:lnTo>
                  <a:cubicBezTo>
                    <a:pt x="27610" y="12700"/>
                    <a:pt x="12700" y="27610"/>
                    <a:pt x="12700" y="45949"/>
                  </a:cubicBezTo>
                  <a:lnTo>
                    <a:pt x="12700" y="74473"/>
                  </a:lnTo>
                  <a:cubicBezTo>
                    <a:pt x="12700" y="92837"/>
                    <a:pt x="27610" y="107759"/>
                    <a:pt x="45936" y="107759"/>
                  </a:cubicBezTo>
                  <a:lnTo>
                    <a:pt x="46933" y="107759"/>
                  </a:lnTo>
                  <a:lnTo>
                    <a:pt x="46933" y="120459"/>
                  </a:lnTo>
                  <a:lnTo>
                    <a:pt x="45936" y="120459"/>
                  </a:lnTo>
                  <a:cubicBezTo>
                    <a:pt x="20612" y="120459"/>
                    <a:pt x="0" y="99835"/>
                    <a:pt x="0" y="74473"/>
                  </a:cubicBezTo>
                  <a:lnTo>
                    <a:pt x="0" y="45949"/>
                  </a:lnTo>
                  <a:cubicBezTo>
                    <a:pt x="0" y="20612"/>
                    <a:pt x="20612" y="0"/>
                    <a:pt x="4593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31" name="Shape 543"/>
            <p:cNvSpPr/>
            <p:nvPr/>
          </p:nvSpPr>
          <p:spPr>
            <a:xfrm>
              <a:off x="4790496" y="3751650"/>
              <a:ext cx="46930" cy="120439"/>
            </a:xfrm>
            <a:custGeom>
              <a:avLst/>
              <a:gdLst/>
              <a:ahLst/>
              <a:cxnLst/>
              <a:rect l="0" t="0" r="0" b="0"/>
              <a:pathLst>
                <a:path w="46933" h="120459">
                  <a:moveTo>
                    <a:pt x="0" y="0"/>
                  </a:moveTo>
                  <a:lnTo>
                    <a:pt x="972" y="0"/>
                  </a:lnTo>
                  <a:cubicBezTo>
                    <a:pt x="26308" y="0"/>
                    <a:pt x="46933" y="20612"/>
                    <a:pt x="46933" y="45949"/>
                  </a:cubicBezTo>
                  <a:lnTo>
                    <a:pt x="46933" y="74473"/>
                  </a:lnTo>
                  <a:cubicBezTo>
                    <a:pt x="46933" y="99835"/>
                    <a:pt x="26308" y="120459"/>
                    <a:pt x="972" y="120459"/>
                  </a:cubicBezTo>
                  <a:lnTo>
                    <a:pt x="0" y="120459"/>
                  </a:lnTo>
                  <a:lnTo>
                    <a:pt x="0" y="107759"/>
                  </a:lnTo>
                  <a:lnTo>
                    <a:pt x="972" y="107759"/>
                  </a:lnTo>
                  <a:cubicBezTo>
                    <a:pt x="19323" y="107759"/>
                    <a:pt x="34233" y="92837"/>
                    <a:pt x="34233" y="74473"/>
                  </a:cubicBezTo>
                  <a:lnTo>
                    <a:pt x="34233" y="45949"/>
                  </a:lnTo>
                  <a:cubicBezTo>
                    <a:pt x="34233" y="27610"/>
                    <a:pt x="19323" y="12700"/>
                    <a:pt x="972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32" name="Shape 544"/>
            <p:cNvSpPr/>
            <p:nvPr/>
          </p:nvSpPr>
          <p:spPr>
            <a:xfrm>
              <a:off x="4741969" y="3877718"/>
              <a:ext cx="103904" cy="26983"/>
            </a:xfrm>
            <a:custGeom>
              <a:avLst/>
              <a:gdLst/>
              <a:ahLst/>
              <a:cxnLst/>
              <a:rect l="0" t="0" r="0" b="0"/>
              <a:pathLst>
                <a:path w="103911" h="26988">
                  <a:moveTo>
                    <a:pt x="94107" y="1410"/>
                  </a:moveTo>
                  <a:cubicBezTo>
                    <a:pt x="97320" y="0"/>
                    <a:pt x="101054" y="1422"/>
                    <a:pt x="102489" y="4635"/>
                  </a:cubicBezTo>
                  <a:cubicBezTo>
                    <a:pt x="103911" y="7849"/>
                    <a:pt x="102464" y="11595"/>
                    <a:pt x="99263" y="13017"/>
                  </a:cubicBezTo>
                  <a:lnTo>
                    <a:pt x="77064" y="22885"/>
                  </a:lnTo>
                  <a:cubicBezTo>
                    <a:pt x="70853" y="25629"/>
                    <a:pt x="61633" y="26988"/>
                    <a:pt x="52235" y="26988"/>
                  </a:cubicBezTo>
                  <a:cubicBezTo>
                    <a:pt x="42113" y="26988"/>
                    <a:pt x="31801" y="25413"/>
                    <a:pt x="24816" y="22314"/>
                  </a:cubicBezTo>
                  <a:lnTo>
                    <a:pt x="4661" y="13398"/>
                  </a:lnTo>
                  <a:cubicBezTo>
                    <a:pt x="1448" y="11989"/>
                    <a:pt x="0" y="8230"/>
                    <a:pt x="1422" y="5029"/>
                  </a:cubicBezTo>
                  <a:cubicBezTo>
                    <a:pt x="2820" y="1816"/>
                    <a:pt x="6604" y="356"/>
                    <a:pt x="9792" y="1791"/>
                  </a:cubicBezTo>
                  <a:lnTo>
                    <a:pt x="29947" y="10706"/>
                  </a:lnTo>
                  <a:cubicBezTo>
                    <a:pt x="40284" y="15278"/>
                    <a:pt x="62230" y="15583"/>
                    <a:pt x="71920" y="11278"/>
                  </a:cubicBezTo>
                  <a:lnTo>
                    <a:pt x="94107" y="141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33" name="Shape 545"/>
            <p:cNvSpPr/>
            <p:nvPr/>
          </p:nvSpPr>
          <p:spPr>
            <a:xfrm>
              <a:off x="4587131" y="3574786"/>
              <a:ext cx="279376" cy="558755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279394" y="0"/>
                  </a:moveTo>
                  <a:lnTo>
                    <a:pt x="279394" y="12700"/>
                  </a:lnTo>
                  <a:lnTo>
                    <a:pt x="225720" y="18128"/>
                  </a:lnTo>
                  <a:cubicBezTo>
                    <a:pt x="104304" y="43043"/>
                    <a:pt x="12700" y="150744"/>
                    <a:pt x="12700" y="279437"/>
                  </a:cubicBezTo>
                  <a:cubicBezTo>
                    <a:pt x="12700" y="408120"/>
                    <a:pt x="104304" y="515810"/>
                    <a:pt x="225720" y="540722"/>
                  </a:cubicBezTo>
                  <a:lnTo>
                    <a:pt x="279394" y="546149"/>
                  </a:lnTo>
                  <a:lnTo>
                    <a:pt x="279394" y="558849"/>
                  </a:lnTo>
                  <a:lnTo>
                    <a:pt x="223161" y="553164"/>
                  </a:lnTo>
                  <a:cubicBezTo>
                    <a:pt x="95960" y="527067"/>
                    <a:pt x="0" y="414254"/>
                    <a:pt x="0" y="279437"/>
                  </a:cubicBezTo>
                  <a:cubicBezTo>
                    <a:pt x="0" y="144621"/>
                    <a:pt x="95960" y="31789"/>
                    <a:pt x="223161" y="5687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34" name="Shape 546"/>
            <p:cNvSpPr/>
            <p:nvPr/>
          </p:nvSpPr>
          <p:spPr>
            <a:xfrm>
              <a:off x="4866507" y="3574786"/>
              <a:ext cx="279375" cy="558757"/>
            </a:xfrm>
            <a:custGeom>
              <a:avLst/>
              <a:gdLst/>
              <a:ahLst/>
              <a:cxnLst/>
              <a:rect l="0" t="0" r="0" b="0"/>
              <a:pathLst>
                <a:path w="279393" h="558851">
                  <a:moveTo>
                    <a:pt x="6" y="0"/>
                  </a:moveTo>
                  <a:cubicBezTo>
                    <a:pt x="154057" y="0"/>
                    <a:pt x="279393" y="125362"/>
                    <a:pt x="279393" y="279438"/>
                  </a:cubicBezTo>
                  <a:cubicBezTo>
                    <a:pt x="279393" y="433515"/>
                    <a:pt x="154057" y="558851"/>
                    <a:pt x="6" y="558851"/>
                  </a:cubicBezTo>
                  <a:lnTo>
                    <a:pt x="0" y="558850"/>
                  </a:lnTo>
                  <a:lnTo>
                    <a:pt x="0" y="546150"/>
                  </a:lnTo>
                  <a:lnTo>
                    <a:pt x="6" y="546151"/>
                  </a:lnTo>
                  <a:cubicBezTo>
                    <a:pt x="147060" y="546151"/>
                    <a:pt x="266693" y="426504"/>
                    <a:pt x="266693" y="279438"/>
                  </a:cubicBezTo>
                  <a:cubicBezTo>
                    <a:pt x="266693" y="132359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  <p:sp>
        <p:nvSpPr>
          <p:cNvPr id="98" name="Прямоугольник 97"/>
          <p:cNvSpPr/>
          <p:nvPr/>
        </p:nvSpPr>
        <p:spPr>
          <a:xfrm>
            <a:off x="2697639" y="3654070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Решение кадрового вопроса</a:t>
            </a:r>
          </a:p>
        </p:txBody>
      </p:sp>
      <p:grpSp>
        <p:nvGrpSpPr>
          <p:cNvPr id="99" name="Группа 98"/>
          <p:cNvGrpSpPr/>
          <p:nvPr/>
        </p:nvGrpSpPr>
        <p:grpSpPr>
          <a:xfrm>
            <a:off x="2138888" y="2142454"/>
            <a:ext cx="558800" cy="558800"/>
            <a:chOff x="9036059" y="3642047"/>
            <a:chExt cx="558800" cy="558800"/>
          </a:xfrm>
          <a:solidFill>
            <a:srgbClr val="FF7B23"/>
          </a:solidFill>
        </p:grpSpPr>
        <p:sp>
          <p:nvSpPr>
            <p:cNvPr id="113" name="Shape 1470"/>
            <p:cNvSpPr/>
            <p:nvPr/>
          </p:nvSpPr>
          <p:spPr>
            <a:xfrm>
              <a:off x="9036059" y="3642047"/>
              <a:ext cx="279400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38"/>
                  </a:cubicBezTo>
                  <a:cubicBezTo>
                    <a:pt x="12700" y="426517"/>
                    <a:pt x="132347" y="546176"/>
                    <a:pt x="279400" y="546176"/>
                  </a:cubicBezTo>
                  <a:lnTo>
                    <a:pt x="279400" y="558876"/>
                  </a:lnTo>
                  <a:cubicBezTo>
                    <a:pt x="125337" y="558876"/>
                    <a:pt x="0" y="433527"/>
                    <a:pt x="0" y="279438"/>
                  </a:cubicBezTo>
                  <a:cubicBezTo>
                    <a:pt x="0" y="125349"/>
                    <a:pt x="125337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4" name="Shape 1471"/>
            <p:cNvSpPr/>
            <p:nvPr/>
          </p:nvSpPr>
          <p:spPr>
            <a:xfrm>
              <a:off x="9315459" y="3642047"/>
              <a:ext cx="279400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0" y="0"/>
                  </a:moveTo>
                  <a:cubicBezTo>
                    <a:pt x="154063" y="0"/>
                    <a:pt x="279400" y="125349"/>
                    <a:pt x="279400" y="279438"/>
                  </a:cubicBezTo>
                  <a:cubicBezTo>
                    <a:pt x="279400" y="433527"/>
                    <a:pt x="154063" y="558876"/>
                    <a:pt x="0" y="558876"/>
                  </a:cubicBezTo>
                  <a:lnTo>
                    <a:pt x="0" y="546176"/>
                  </a:lnTo>
                  <a:cubicBezTo>
                    <a:pt x="147053" y="546176"/>
                    <a:pt x="266700" y="426517"/>
                    <a:pt x="266700" y="279438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5" name="Shape 1522"/>
            <p:cNvSpPr/>
            <p:nvPr/>
          </p:nvSpPr>
          <p:spPr>
            <a:xfrm>
              <a:off x="9222088" y="3816633"/>
              <a:ext cx="25400" cy="253965"/>
            </a:xfrm>
            <a:custGeom>
              <a:avLst/>
              <a:gdLst/>
              <a:ahLst/>
              <a:cxnLst/>
              <a:rect l="0" t="0" r="0" b="0"/>
              <a:pathLst>
                <a:path w="25400" h="254000">
                  <a:moveTo>
                    <a:pt x="6350" y="0"/>
                  </a:moveTo>
                  <a:lnTo>
                    <a:pt x="25400" y="0"/>
                  </a:lnTo>
                  <a:lnTo>
                    <a:pt x="25400" y="12700"/>
                  </a:lnTo>
                  <a:lnTo>
                    <a:pt x="12700" y="12700"/>
                  </a:lnTo>
                  <a:lnTo>
                    <a:pt x="12700" y="241300"/>
                  </a:lnTo>
                  <a:lnTo>
                    <a:pt x="25400" y="241300"/>
                  </a:lnTo>
                  <a:lnTo>
                    <a:pt x="25400" y="254000"/>
                  </a:lnTo>
                  <a:lnTo>
                    <a:pt x="6350" y="254000"/>
                  </a:lnTo>
                  <a:cubicBezTo>
                    <a:pt x="2845" y="254000"/>
                    <a:pt x="0" y="251168"/>
                    <a:pt x="0" y="2476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6" name="Shape 1523"/>
            <p:cNvSpPr/>
            <p:nvPr/>
          </p:nvSpPr>
          <p:spPr>
            <a:xfrm>
              <a:off x="9247488" y="3816633"/>
              <a:ext cx="25400" cy="253965"/>
            </a:xfrm>
            <a:custGeom>
              <a:avLst/>
              <a:gdLst/>
              <a:ahLst/>
              <a:cxnLst/>
              <a:rect l="0" t="0" r="0" b="0"/>
              <a:pathLst>
                <a:path w="25400" h="254000">
                  <a:moveTo>
                    <a:pt x="0" y="0"/>
                  </a:moveTo>
                  <a:lnTo>
                    <a:pt x="19050" y="0"/>
                  </a:lnTo>
                  <a:cubicBezTo>
                    <a:pt x="22568" y="0"/>
                    <a:pt x="25400" y="2845"/>
                    <a:pt x="25400" y="6350"/>
                  </a:cubicBezTo>
                  <a:lnTo>
                    <a:pt x="25400" y="247650"/>
                  </a:lnTo>
                  <a:cubicBezTo>
                    <a:pt x="25400" y="251168"/>
                    <a:pt x="22568" y="254000"/>
                    <a:pt x="19050" y="254000"/>
                  </a:cubicBezTo>
                  <a:lnTo>
                    <a:pt x="0" y="254000"/>
                  </a:lnTo>
                  <a:lnTo>
                    <a:pt x="0" y="241300"/>
                  </a:lnTo>
                  <a:lnTo>
                    <a:pt x="12700" y="241300"/>
                  </a:lnTo>
                  <a:lnTo>
                    <a:pt x="127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7" name="Shape 1524"/>
            <p:cNvSpPr/>
            <p:nvPr/>
          </p:nvSpPr>
          <p:spPr>
            <a:xfrm>
              <a:off x="9298327" y="3892823"/>
              <a:ext cx="25400" cy="177776"/>
            </a:xfrm>
            <a:custGeom>
              <a:avLst/>
              <a:gdLst/>
              <a:ahLst/>
              <a:cxnLst/>
              <a:rect l="0" t="0" r="0" b="0"/>
              <a:pathLst>
                <a:path w="25400" h="177800">
                  <a:moveTo>
                    <a:pt x="6350" y="0"/>
                  </a:moveTo>
                  <a:lnTo>
                    <a:pt x="25400" y="0"/>
                  </a:lnTo>
                  <a:lnTo>
                    <a:pt x="25400" y="12700"/>
                  </a:lnTo>
                  <a:lnTo>
                    <a:pt x="12700" y="12700"/>
                  </a:lnTo>
                  <a:lnTo>
                    <a:pt x="12700" y="165100"/>
                  </a:lnTo>
                  <a:lnTo>
                    <a:pt x="25400" y="165100"/>
                  </a:lnTo>
                  <a:lnTo>
                    <a:pt x="25400" y="177800"/>
                  </a:lnTo>
                  <a:lnTo>
                    <a:pt x="6350" y="177800"/>
                  </a:lnTo>
                  <a:cubicBezTo>
                    <a:pt x="2845" y="177800"/>
                    <a:pt x="0" y="174968"/>
                    <a:pt x="0" y="1714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8" name="Shape 1525"/>
            <p:cNvSpPr/>
            <p:nvPr/>
          </p:nvSpPr>
          <p:spPr>
            <a:xfrm>
              <a:off x="9323727" y="3892823"/>
              <a:ext cx="25400" cy="177776"/>
            </a:xfrm>
            <a:custGeom>
              <a:avLst/>
              <a:gdLst/>
              <a:ahLst/>
              <a:cxnLst/>
              <a:rect l="0" t="0" r="0" b="0"/>
              <a:pathLst>
                <a:path w="25400" h="177800">
                  <a:moveTo>
                    <a:pt x="0" y="0"/>
                  </a:moveTo>
                  <a:lnTo>
                    <a:pt x="19050" y="0"/>
                  </a:lnTo>
                  <a:cubicBezTo>
                    <a:pt x="22568" y="0"/>
                    <a:pt x="25400" y="2845"/>
                    <a:pt x="25400" y="6350"/>
                  </a:cubicBezTo>
                  <a:lnTo>
                    <a:pt x="25400" y="171450"/>
                  </a:lnTo>
                  <a:cubicBezTo>
                    <a:pt x="25400" y="174968"/>
                    <a:pt x="22568" y="177800"/>
                    <a:pt x="19050" y="177800"/>
                  </a:cubicBezTo>
                  <a:lnTo>
                    <a:pt x="0" y="177800"/>
                  </a:lnTo>
                  <a:lnTo>
                    <a:pt x="0" y="165100"/>
                  </a:lnTo>
                  <a:lnTo>
                    <a:pt x="12700" y="165100"/>
                  </a:lnTo>
                  <a:lnTo>
                    <a:pt x="127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9" name="Shape 1526"/>
            <p:cNvSpPr/>
            <p:nvPr/>
          </p:nvSpPr>
          <p:spPr>
            <a:xfrm>
              <a:off x="9374488" y="3956314"/>
              <a:ext cx="25400" cy="114284"/>
            </a:xfrm>
            <a:custGeom>
              <a:avLst/>
              <a:gdLst/>
              <a:ahLst/>
              <a:cxnLst/>
              <a:rect l="0" t="0" r="0" b="0"/>
              <a:pathLst>
                <a:path w="25400" h="114300">
                  <a:moveTo>
                    <a:pt x="6350" y="0"/>
                  </a:moveTo>
                  <a:lnTo>
                    <a:pt x="25400" y="0"/>
                  </a:lnTo>
                  <a:lnTo>
                    <a:pt x="25400" y="12700"/>
                  </a:lnTo>
                  <a:lnTo>
                    <a:pt x="12700" y="12700"/>
                  </a:lnTo>
                  <a:lnTo>
                    <a:pt x="12700" y="101600"/>
                  </a:lnTo>
                  <a:lnTo>
                    <a:pt x="25400" y="101600"/>
                  </a:lnTo>
                  <a:lnTo>
                    <a:pt x="25400" y="114300"/>
                  </a:lnTo>
                  <a:lnTo>
                    <a:pt x="6350" y="114300"/>
                  </a:lnTo>
                  <a:cubicBezTo>
                    <a:pt x="2845" y="114300"/>
                    <a:pt x="0" y="111468"/>
                    <a:pt x="0" y="1079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0" name="Shape 1527"/>
            <p:cNvSpPr/>
            <p:nvPr/>
          </p:nvSpPr>
          <p:spPr>
            <a:xfrm>
              <a:off x="9399888" y="3956314"/>
              <a:ext cx="25400" cy="114284"/>
            </a:xfrm>
            <a:custGeom>
              <a:avLst/>
              <a:gdLst/>
              <a:ahLst/>
              <a:cxnLst/>
              <a:rect l="0" t="0" r="0" b="0"/>
              <a:pathLst>
                <a:path w="25400" h="114300">
                  <a:moveTo>
                    <a:pt x="0" y="0"/>
                  </a:moveTo>
                  <a:lnTo>
                    <a:pt x="19050" y="0"/>
                  </a:lnTo>
                  <a:cubicBezTo>
                    <a:pt x="22568" y="0"/>
                    <a:pt x="25400" y="2845"/>
                    <a:pt x="25400" y="6350"/>
                  </a:cubicBezTo>
                  <a:lnTo>
                    <a:pt x="25400" y="107950"/>
                  </a:lnTo>
                  <a:cubicBezTo>
                    <a:pt x="25400" y="111468"/>
                    <a:pt x="22568" y="114300"/>
                    <a:pt x="19050" y="114300"/>
                  </a:cubicBezTo>
                  <a:lnTo>
                    <a:pt x="0" y="114300"/>
                  </a:lnTo>
                  <a:lnTo>
                    <a:pt x="0" y="101600"/>
                  </a:lnTo>
                  <a:lnTo>
                    <a:pt x="12700" y="101600"/>
                  </a:lnTo>
                  <a:lnTo>
                    <a:pt x="127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1" name="Shape 1528"/>
            <p:cNvSpPr/>
            <p:nvPr/>
          </p:nvSpPr>
          <p:spPr>
            <a:xfrm>
              <a:off x="9354971" y="3873864"/>
              <a:ext cx="67284" cy="12698"/>
            </a:xfrm>
            <a:custGeom>
              <a:avLst/>
              <a:gdLst/>
              <a:ahLst/>
              <a:cxnLst/>
              <a:rect l="0" t="0" r="0" b="0"/>
              <a:pathLst>
                <a:path w="67284" h="12700">
                  <a:moveTo>
                    <a:pt x="6350" y="0"/>
                  </a:moveTo>
                  <a:lnTo>
                    <a:pt x="60934" y="0"/>
                  </a:lnTo>
                  <a:cubicBezTo>
                    <a:pt x="64439" y="0"/>
                    <a:pt x="67284" y="2845"/>
                    <a:pt x="67284" y="6350"/>
                  </a:cubicBezTo>
                  <a:cubicBezTo>
                    <a:pt x="67284" y="9855"/>
                    <a:pt x="64439" y="12700"/>
                    <a:pt x="6093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2" name="Shape 1529"/>
            <p:cNvSpPr/>
            <p:nvPr/>
          </p:nvSpPr>
          <p:spPr>
            <a:xfrm>
              <a:off x="9354977" y="3772263"/>
              <a:ext cx="58896" cy="139123"/>
            </a:xfrm>
            <a:custGeom>
              <a:avLst/>
              <a:gdLst/>
              <a:ahLst/>
              <a:cxnLst/>
              <a:rect l="0" t="0" r="0" b="0"/>
              <a:pathLst>
                <a:path w="58896" h="139142">
                  <a:moveTo>
                    <a:pt x="22543" y="0"/>
                  </a:moveTo>
                  <a:lnTo>
                    <a:pt x="58896" y="0"/>
                  </a:lnTo>
                  <a:lnTo>
                    <a:pt x="58896" y="12700"/>
                  </a:lnTo>
                  <a:lnTo>
                    <a:pt x="28893" y="12700"/>
                  </a:lnTo>
                  <a:lnTo>
                    <a:pt x="28893" y="69444"/>
                  </a:lnTo>
                  <a:lnTo>
                    <a:pt x="58896" y="69444"/>
                  </a:lnTo>
                  <a:lnTo>
                    <a:pt x="58896" y="82144"/>
                  </a:lnTo>
                  <a:lnTo>
                    <a:pt x="28893" y="82144"/>
                  </a:lnTo>
                  <a:lnTo>
                    <a:pt x="28893" y="132792"/>
                  </a:lnTo>
                  <a:cubicBezTo>
                    <a:pt x="28893" y="136310"/>
                    <a:pt x="26048" y="139142"/>
                    <a:pt x="22543" y="139142"/>
                  </a:cubicBezTo>
                  <a:cubicBezTo>
                    <a:pt x="19038" y="139142"/>
                    <a:pt x="16193" y="136310"/>
                    <a:pt x="16193" y="132792"/>
                  </a:cubicBezTo>
                  <a:lnTo>
                    <a:pt x="16193" y="82144"/>
                  </a:lnTo>
                  <a:lnTo>
                    <a:pt x="6350" y="82144"/>
                  </a:lnTo>
                  <a:cubicBezTo>
                    <a:pt x="2832" y="82144"/>
                    <a:pt x="0" y="79299"/>
                    <a:pt x="0" y="75794"/>
                  </a:cubicBezTo>
                  <a:cubicBezTo>
                    <a:pt x="0" y="72289"/>
                    <a:pt x="2832" y="69444"/>
                    <a:pt x="6350" y="69444"/>
                  </a:cubicBezTo>
                  <a:lnTo>
                    <a:pt x="16193" y="69444"/>
                  </a:lnTo>
                  <a:lnTo>
                    <a:pt x="16193" y="6350"/>
                  </a:lnTo>
                  <a:cubicBezTo>
                    <a:pt x="16193" y="2845"/>
                    <a:pt x="19038" y="0"/>
                    <a:pt x="2254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23" name="Shape 1530"/>
            <p:cNvSpPr/>
            <p:nvPr/>
          </p:nvSpPr>
          <p:spPr>
            <a:xfrm>
              <a:off x="9413873" y="3772263"/>
              <a:ext cx="42704" cy="82133"/>
            </a:xfrm>
            <a:custGeom>
              <a:avLst/>
              <a:gdLst/>
              <a:ahLst/>
              <a:cxnLst/>
              <a:rect l="0" t="0" r="0" b="0"/>
              <a:pathLst>
                <a:path w="42704" h="82144">
                  <a:moveTo>
                    <a:pt x="0" y="0"/>
                  </a:moveTo>
                  <a:lnTo>
                    <a:pt x="2025" y="0"/>
                  </a:lnTo>
                  <a:cubicBezTo>
                    <a:pt x="29775" y="0"/>
                    <a:pt x="42704" y="19660"/>
                    <a:pt x="42704" y="32944"/>
                  </a:cubicBezTo>
                  <a:lnTo>
                    <a:pt x="42704" y="47841"/>
                  </a:lnTo>
                  <a:cubicBezTo>
                    <a:pt x="42704" y="64364"/>
                    <a:pt x="29979" y="82144"/>
                    <a:pt x="2025" y="82144"/>
                  </a:cubicBezTo>
                  <a:lnTo>
                    <a:pt x="0" y="82144"/>
                  </a:lnTo>
                  <a:lnTo>
                    <a:pt x="0" y="69444"/>
                  </a:lnTo>
                  <a:lnTo>
                    <a:pt x="2025" y="69444"/>
                  </a:lnTo>
                  <a:cubicBezTo>
                    <a:pt x="21355" y="69444"/>
                    <a:pt x="30004" y="58598"/>
                    <a:pt x="30004" y="47841"/>
                  </a:cubicBezTo>
                  <a:lnTo>
                    <a:pt x="30004" y="32944"/>
                  </a:lnTo>
                  <a:cubicBezTo>
                    <a:pt x="30004" y="27534"/>
                    <a:pt x="23375" y="12700"/>
                    <a:pt x="202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  <p:sp>
        <p:nvSpPr>
          <p:cNvPr id="100" name="Прямоугольник 99"/>
          <p:cNvSpPr/>
          <p:nvPr/>
        </p:nvSpPr>
        <p:spPr>
          <a:xfrm>
            <a:off x="2691582" y="4320976"/>
            <a:ext cx="4425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Качественный сервис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вместо коробки</a:t>
            </a:r>
          </a:p>
        </p:txBody>
      </p:sp>
      <p:grpSp>
        <p:nvGrpSpPr>
          <p:cNvPr id="101" name="Группа 100"/>
          <p:cNvGrpSpPr/>
          <p:nvPr/>
        </p:nvGrpSpPr>
        <p:grpSpPr>
          <a:xfrm>
            <a:off x="2136840" y="4226583"/>
            <a:ext cx="558782" cy="558420"/>
            <a:chOff x="9230332" y="1781484"/>
            <a:chExt cx="558782" cy="558420"/>
          </a:xfrm>
          <a:solidFill>
            <a:srgbClr val="00B8BE"/>
          </a:solidFill>
        </p:grpSpPr>
        <p:sp>
          <p:nvSpPr>
            <p:cNvPr id="102" name="Shape 2540"/>
            <p:cNvSpPr/>
            <p:nvPr/>
          </p:nvSpPr>
          <p:spPr>
            <a:xfrm>
              <a:off x="9230332" y="1781484"/>
              <a:ext cx="279391" cy="558420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26"/>
                  </a:cubicBezTo>
                  <a:cubicBezTo>
                    <a:pt x="12700" y="426491"/>
                    <a:pt x="132347" y="546151"/>
                    <a:pt x="279400" y="546151"/>
                  </a:cubicBezTo>
                  <a:lnTo>
                    <a:pt x="279400" y="558851"/>
                  </a:lnTo>
                  <a:cubicBezTo>
                    <a:pt x="125337" y="558851"/>
                    <a:pt x="0" y="433502"/>
                    <a:pt x="0" y="279426"/>
                  </a:cubicBezTo>
                  <a:cubicBezTo>
                    <a:pt x="0" y="125349"/>
                    <a:pt x="125337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3" name="Shape 2541"/>
            <p:cNvSpPr/>
            <p:nvPr/>
          </p:nvSpPr>
          <p:spPr>
            <a:xfrm>
              <a:off x="9509723" y="1781484"/>
              <a:ext cx="279391" cy="558420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0" y="0"/>
                  </a:moveTo>
                  <a:cubicBezTo>
                    <a:pt x="154063" y="0"/>
                    <a:pt x="279400" y="125349"/>
                    <a:pt x="279400" y="279426"/>
                  </a:cubicBezTo>
                  <a:cubicBezTo>
                    <a:pt x="279400" y="433502"/>
                    <a:pt x="154063" y="558851"/>
                    <a:pt x="0" y="558851"/>
                  </a:cubicBezTo>
                  <a:lnTo>
                    <a:pt x="0" y="546151"/>
                  </a:lnTo>
                  <a:cubicBezTo>
                    <a:pt x="147053" y="546151"/>
                    <a:pt x="266700" y="426491"/>
                    <a:pt x="266700" y="279426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4" name="Shape 2593"/>
            <p:cNvSpPr/>
            <p:nvPr/>
          </p:nvSpPr>
          <p:spPr>
            <a:xfrm>
              <a:off x="9483791" y="2001480"/>
              <a:ext cx="44182" cy="54466"/>
            </a:xfrm>
            <a:custGeom>
              <a:avLst/>
              <a:gdLst/>
              <a:ahLst/>
              <a:cxnLst/>
              <a:rect l="0" t="0" r="0" b="0"/>
              <a:pathLst>
                <a:path w="44183" h="54508">
                  <a:moveTo>
                    <a:pt x="6579" y="0"/>
                  </a:moveTo>
                  <a:lnTo>
                    <a:pt x="6604" y="0"/>
                  </a:lnTo>
                  <a:lnTo>
                    <a:pt x="37846" y="152"/>
                  </a:lnTo>
                  <a:cubicBezTo>
                    <a:pt x="41351" y="165"/>
                    <a:pt x="44183" y="3023"/>
                    <a:pt x="44171" y="6528"/>
                  </a:cubicBezTo>
                  <a:cubicBezTo>
                    <a:pt x="44158" y="10020"/>
                    <a:pt x="41313" y="12852"/>
                    <a:pt x="37821" y="12852"/>
                  </a:cubicBezTo>
                  <a:lnTo>
                    <a:pt x="37795" y="12852"/>
                  </a:lnTo>
                  <a:lnTo>
                    <a:pt x="12891" y="12725"/>
                  </a:lnTo>
                  <a:lnTo>
                    <a:pt x="12751" y="41681"/>
                  </a:lnTo>
                  <a:lnTo>
                    <a:pt x="37643" y="41808"/>
                  </a:lnTo>
                  <a:cubicBezTo>
                    <a:pt x="41135" y="41821"/>
                    <a:pt x="43967" y="44691"/>
                    <a:pt x="43955" y="48196"/>
                  </a:cubicBezTo>
                  <a:cubicBezTo>
                    <a:pt x="43942" y="51689"/>
                    <a:pt x="41097" y="54508"/>
                    <a:pt x="37605" y="54508"/>
                  </a:cubicBezTo>
                  <a:lnTo>
                    <a:pt x="37567" y="54508"/>
                  </a:lnTo>
                  <a:lnTo>
                    <a:pt x="6324" y="54343"/>
                  </a:lnTo>
                  <a:cubicBezTo>
                    <a:pt x="2832" y="54330"/>
                    <a:pt x="0" y="51473"/>
                    <a:pt x="12" y="47955"/>
                  </a:cubicBezTo>
                  <a:lnTo>
                    <a:pt x="229" y="6312"/>
                  </a:lnTo>
                  <a:cubicBezTo>
                    <a:pt x="241" y="2832"/>
                    <a:pt x="3073" y="0"/>
                    <a:pt x="6579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5" name="Shape 2594"/>
            <p:cNvSpPr/>
            <p:nvPr/>
          </p:nvSpPr>
          <p:spPr>
            <a:xfrm>
              <a:off x="9499522" y="2022361"/>
              <a:ext cx="28359" cy="12779"/>
            </a:xfrm>
            <a:custGeom>
              <a:avLst/>
              <a:gdLst/>
              <a:ahLst/>
              <a:cxnLst/>
              <a:rect l="0" t="0" r="0" b="0"/>
              <a:pathLst>
                <a:path w="28360" h="12789">
                  <a:moveTo>
                    <a:pt x="6376" y="0"/>
                  </a:moveTo>
                  <a:lnTo>
                    <a:pt x="6401" y="0"/>
                  </a:lnTo>
                  <a:lnTo>
                    <a:pt x="22022" y="89"/>
                  </a:lnTo>
                  <a:cubicBezTo>
                    <a:pt x="25527" y="114"/>
                    <a:pt x="28360" y="2972"/>
                    <a:pt x="28334" y="6477"/>
                  </a:cubicBezTo>
                  <a:cubicBezTo>
                    <a:pt x="28308" y="9970"/>
                    <a:pt x="25464" y="12789"/>
                    <a:pt x="21984" y="12789"/>
                  </a:cubicBezTo>
                  <a:lnTo>
                    <a:pt x="21946" y="12789"/>
                  </a:lnTo>
                  <a:lnTo>
                    <a:pt x="6338" y="12700"/>
                  </a:lnTo>
                  <a:cubicBezTo>
                    <a:pt x="2820" y="12674"/>
                    <a:pt x="0" y="9830"/>
                    <a:pt x="26" y="6312"/>
                  </a:cubicBezTo>
                  <a:cubicBezTo>
                    <a:pt x="38" y="2819"/>
                    <a:pt x="2883" y="0"/>
                    <a:pt x="637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6" name="Shape 2595"/>
            <p:cNvSpPr/>
            <p:nvPr/>
          </p:nvSpPr>
          <p:spPr>
            <a:xfrm>
              <a:off x="9514943" y="1926541"/>
              <a:ext cx="13385" cy="150214"/>
            </a:xfrm>
            <a:custGeom>
              <a:avLst/>
              <a:gdLst/>
              <a:ahLst/>
              <a:cxnLst/>
              <a:rect l="0" t="0" r="0" b="0"/>
              <a:pathLst>
                <a:path w="13385" h="150330">
                  <a:moveTo>
                    <a:pt x="7023" y="0"/>
                  </a:moveTo>
                  <a:lnTo>
                    <a:pt x="7048" y="0"/>
                  </a:lnTo>
                  <a:cubicBezTo>
                    <a:pt x="10554" y="13"/>
                    <a:pt x="13385" y="2883"/>
                    <a:pt x="13373" y="6376"/>
                  </a:cubicBezTo>
                  <a:lnTo>
                    <a:pt x="12712" y="144006"/>
                  </a:lnTo>
                  <a:cubicBezTo>
                    <a:pt x="12700" y="147498"/>
                    <a:pt x="9855" y="150330"/>
                    <a:pt x="6362" y="150330"/>
                  </a:cubicBezTo>
                  <a:lnTo>
                    <a:pt x="6337" y="150330"/>
                  </a:lnTo>
                  <a:cubicBezTo>
                    <a:pt x="2832" y="150317"/>
                    <a:pt x="0" y="147447"/>
                    <a:pt x="12" y="143954"/>
                  </a:cubicBezTo>
                  <a:lnTo>
                    <a:pt x="673" y="6325"/>
                  </a:lnTo>
                  <a:cubicBezTo>
                    <a:pt x="685" y="2832"/>
                    <a:pt x="3518" y="0"/>
                    <a:pt x="702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7" name="Shape 2596"/>
            <p:cNvSpPr/>
            <p:nvPr/>
          </p:nvSpPr>
          <p:spPr>
            <a:xfrm>
              <a:off x="9474676" y="1846064"/>
              <a:ext cx="45471" cy="90759"/>
            </a:xfrm>
            <a:custGeom>
              <a:avLst/>
              <a:gdLst/>
              <a:ahLst/>
              <a:cxnLst/>
              <a:rect l="0" t="0" r="0" b="0"/>
              <a:pathLst>
                <a:path w="45472" h="90829">
                  <a:moveTo>
                    <a:pt x="45472" y="0"/>
                  </a:moveTo>
                  <a:lnTo>
                    <a:pt x="45472" y="12700"/>
                  </a:lnTo>
                  <a:lnTo>
                    <a:pt x="33024" y="15145"/>
                  </a:lnTo>
                  <a:cubicBezTo>
                    <a:pt x="29127" y="16750"/>
                    <a:pt x="25546" y="19119"/>
                    <a:pt x="22466" y="22173"/>
                  </a:cubicBezTo>
                  <a:cubicBezTo>
                    <a:pt x="16243" y="28320"/>
                    <a:pt x="12802" y="36524"/>
                    <a:pt x="12764" y="45249"/>
                  </a:cubicBezTo>
                  <a:lnTo>
                    <a:pt x="12764" y="45262"/>
                  </a:lnTo>
                  <a:cubicBezTo>
                    <a:pt x="12712" y="53999"/>
                    <a:pt x="16078" y="62229"/>
                    <a:pt x="22225" y="68439"/>
                  </a:cubicBezTo>
                  <a:cubicBezTo>
                    <a:pt x="28372" y="74649"/>
                    <a:pt x="36576" y="78091"/>
                    <a:pt x="45301" y="78129"/>
                  </a:cubicBezTo>
                  <a:lnTo>
                    <a:pt x="45472" y="78129"/>
                  </a:lnTo>
                  <a:lnTo>
                    <a:pt x="45472" y="90829"/>
                  </a:lnTo>
                  <a:lnTo>
                    <a:pt x="45238" y="90829"/>
                  </a:lnTo>
                  <a:cubicBezTo>
                    <a:pt x="33121" y="90766"/>
                    <a:pt x="21742" y="85990"/>
                    <a:pt x="13208" y="77380"/>
                  </a:cubicBezTo>
                  <a:cubicBezTo>
                    <a:pt x="4661" y="68757"/>
                    <a:pt x="0" y="57327"/>
                    <a:pt x="64" y="45198"/>
                  </a:cubicBezTo>
                  <a:cubicBezTo>
                    <a:pt x="127" y="33070"/>
                    <a:pt x="4902" y="21691"/>
                    <a:pt x="13512" y="13143"/>
                  </a:cubicBezTo>
                  <a:cubicBezTo>
                    <a:pt x="17799" y="8902"/>
                    <a:pt x="22781" y="5616"/>
                    <a:pt x="28196" y="3390"/>
                  </a:cubicBezTo>
                  <a:lnTo>
                    <a:pt x="4547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8" name="Shape 2597"/>
            <p:cNvSpPr/>
            <p:nvPr/>
          </p:nvSpPr>
          <p:spPr>
            <a:xfrm>
              <a:off x="9520147" y="1846063"/>
              <a:ext cx="45471" cy="90761"/>
            </a:xfrm>
            <a:custGeom>
              <a:avLst/>
              <a:gdLst/>
              <a:ahLst/>
              <a:cxnLst/>
              <a:rect l="0" t="0" r="0" b="0"/>
              <a:pathLst>
                <a:path w="45472" h="90831">
                  <a:moveTo>
                    <a:pt x="6" y="0"/>
                  </a:moveTo>
                  <a:lnTo>
                    <a:pt x="222" y="0"/>
                  </a:lnTo>
                  <a:cubicBezTo>
                    <a:pt x="12350" y="51"/>
                    <a:pt x="23717" y="4826"/>
                    <a:pt x="32252" y="13437"/>
                  </a:cubicBezTo>
                  <a:cubicBezTo>
                    <a:pt x="40798" y="22060"/>
                    <a:pt x="45472" y="33503"/>
                    <a:pt x="45409" y="45644"/>
                  </a:cubicBezTo>
                  <a:cubicBezTo>
                    <a:pt x="45358" y="57760"/>
                    <a:pt x="40583" y="69139"/>
                    <a:pt x="31972" y="77686"/>
                  </a:cubicBezTo>
                  <a:cubicBezTo>
                    <a:pt x="23413" y="86170"/>
                    <a:pt x="12058" y="90831"/>
                    <a:pt x="19" y="90831"/>
                  </a:cubicBezTo>
                  <a:lnTo>
                    <a:pt x="0" y="90831"/>
                  </a:lnTo>
                  <a:lnTo>
                    <a:pt x="0" y="78131"/>
                  </a:lnTo>
                  <a:lnTo>
                    <a:pt x="6" y="78131"/>
                  </a:lnTo>
                  <a:cubicBezTo>
                    <a:pt x="8693" y="78131"/>
                    <a:pt x="16859" y="74778"/>
                    <a:pt x="23019" y="68656"/>
                  </a:cubicBezTo>
                  <a:cubicBezTo>
                    <a:pt x="29242" y="62509"/>
                    <a:pt x="32671" y="54305"/>
                    <a:pt x="32709" y="45580"/>
                  </a:cubicBezTo>
                  <a:cubicBezTo>
                    <a:pt x="32759" y="36817"/>
                    <a:pt x="29381" y="28588"/>
                    <a:pt x="23234" y="22377"/>
                  </a:cubicBezTo>
                  <a:cubicBezTo>
                    <a:pt x="17087" y="16167"/>
                    <a:pt x="8896" y="12738"/>
                    <a:pt x="171" y="12700"/>
                  </a:cubicBezTo>
                  <a:lnTo>
                    <a:pt x="6" y="12700"/>
                  </a:ln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09" name="Shape 2598"/>
            <p:cNvSpPr/>
            <p:nvPr/>
          </p:nvSpPr>
          <p:spPr>
            <a:xfrm>
              <a:off x="9353545" y="2093519"/>
              <a:ext cx="39545" cy="139744"/>
            </a:xfrm>
            <a:custGeom>
              <a:avLst/>
              <a:gdLst/>
              <a:ahLst/>
              <a:cxnLst/>
              <a:rect l="0" t="0" r="0" b="0"/>
              <a:pathLst>
                <a:path w="39546" h="139852">
                  <a:moveTo>
                    <a:pt x="21984" y="0"/>
                  </a:moveTo>
                  <a:lnTo>
                    <a:pt x="39546" y="0"/>
                  </a:lnTo>
                  <a:lnTo>
                    <a:pt x="39546" y="12700"/>
                  </a:lnTo>
                  <a:lnTo>
                    <a:pt x="26480" y="12700"/>
                  </a:lnTo>
                  <a:cubicBezTo>
                    <a:pt x="17272" y="40945"/>
                    <a:pt x="13639" y="97193"/>
                    <a:pt x="19050" y="127152"/>
                  </a:cubicBezTo>
                  <a:lnTo>
                    <a:pt x="39546" y="127152"/>
                  </a:lnTo>
                  <a:lnTo>
                    <a:pt x="39546" y="139852"/>
                  </a:lnTo>
                  <a:lnTo>
                    <a:pt x="13894" y="139852"/>
                  </a:lnTo>
                  <a:cubicBezTo>
                    <a:pt x="10947" y="139852"/>
                    <a:pt x="8407" y="137846"/>
                    <a:pt x="7709" y="134988"/>
                  </a:cubicBezTo>
                  <a:cubicBezTo>
                    <a:pt x="0" y="102895"/>
                    <a:pt x="4369" y="34379"/>
                    <a:pt x="16066" y="4076"/>
                  </a:cubicBezTo>
                  <a:cubicBezTo>
                    <a:pt x="17018" y="1613"/>
                    <a:pt x="19355" y="0"/>
                    <a:pt x="2198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0" name="Shape 2599"/>
            <p:cNvSpPr/>
            <p:nvPr/>
          </p:nvSpPr>
          <p:spPr>
            <a:xfrm>
              <a:off x="9393091" y="2093519"/>
              <a:ext cx="35726" cy="139744"/>
            </a:xfrm>
            <a:custGeom>
              <a:avLst/>
              <a:gdLst/>
              <a:ahLst/>
              <a:cxnLst/>
              <a:rect l="0" t="0" r="0" b="0"/>
              <a:pathLst>
                <a:path w="35727" h="139852">
                  <a:moveTo>
                    <a:pt x="0" y="0"/>
                  </a:moveTo>
                  <a:lnTo>
                    <a:pt x="29377" y="0"/>
                  </a:lnTo>
                  <a:cubicBezTo>
                    <a:pt x="32882" y="0"/>
                    <a:pt x="35727" y="2845"/>
                    <a:pt x="35727" y="6350"/>
                  </a:cubicBezTo>
                  <a:lnTo>
                    <a:pt x="35727" y="133502"/>
                  </a:lnTo>
                  <a:cubicBezTo>
                    <a:pt x="35727" y="137008"/>
                    <a:pt x="32882" y="139852"/>
                    <a:pt x="29377" y="139852"/>
                  </a:cubicBezTo>
                  <a:lnTo>
                    <a:pt x="0" y="139852"/>
                  </a:lnTo>
                  <a:lnTo>
                    <a:pt x="0" y="127152"/>
                  </a:lnTo>
                  <a:lnTo>
                    <a:pt x="23027" y="127152"/>
                  </a:lnTo>
                  <a:lnTo>
                    <a:pt x="23027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1" name="Shape 2600"/>
            <p:cNvSpPr/>
            <p:nvPr/>
          </p:nvSpPr>
          <p:spPr>
            <a:xfrm>
              <a:off x="9420542" y="2097266"/>
              <a:ext cx="188589" cy="72080"/>
            </a:xfrm>
            <a:custGeom>
              <a:avLst/>
              <a:gdLst/>
              <a:ahLst/>
              <a:cxnLst/>
              <a:rect l="0" t="0" r="0" b="0"/>
              <a:pathLst>
                <a:path w="188595" h="72136">
                  <a:moveTo>
                    <a:pt x="68173" y="0"/>
                  </a:moveTo>
                  <a:cubicBezTo>
                    <a:pt x="82347" y="0"/>
                    <a:pt x="90767" y="5728"/>
                    <a:pt x="98920" y="11278"/>
                  </a:cubicBezTo>
                  <a:cubicBezTo>
                    <a:pt x="104216" y="14884"/>
                    <a:pt x="109220" y="18275"/>
                    <a:pt x="116142" y="20498"/>
                  </a:cubicBezTo>
                  <a:cubicBezTo>
                    <a:pt x="141478" y="28651"/>
                    <a:pt x="167780" y="32880"/>
                    <a:pt x="168034" y="32918"/>
                  </a:cubicBezTo>
                  <a:cubicBezTo>
                    <a:pt x="175437" y="34353"/>
                    <a:pt x="188595" y="40627"/>
                    <a:pt x="187058" y="54318"/>
                  </a:cubicBezTo>
                  <a:cubicBezTo>
                    <a:pt x="185496" y="68313"/>
                    <a:pt x="170434" y="71907"/>
                    <a:pt x="161861" y="71907"/>
                  </a:cubicBezTo>
                  <a:cubicBezTo>
                    <a:pt x="161531" y="71907"/>
                    <a:pt x="161189" y="71907"/>
                    <a:pt x="160883" y="71894"/>
                  </a:cubicBezTo>
                  <a:cubicBezTo>
                    <a:pt x="159817" y="71920"/>
                    <a:pt x="128384" y="72136"/>
                    <a:pt x="108026" y="69113"/>
                  </a:cubicBezTo>
                  <a:cubicBezTo>
                    <a:pt x="91174" y="66624"/>
                    <a:pt x="70091" y="59474"/>
                    <a:pt x="69202" y="59182"/>
                  </a:cubicBezTo>
                  <a:cubicBezTo>
                    <a:pt x="65875" y="58039"/>
                    <a:pt x="64109" y="54445"/>
                    <a:pt x="65240" y="51117"/>
                  </a:cubicBezTo>
                  <a:cubicBezTo>
                    <a:pt x="66370" y="47803"/>
                    <a:pt x="69964" y="46088"/>
                    <a:pt x="73292" y="47155"/>
                  </a:cubicBezTo>
                  <a:cubicBezTo>
                    <a:pt x="73508" y="47231"/>
                    <a:pt x="94183" y="54229"/>
                    <a:pt x="109880" y="56566"/>
                  </a:cubicBezTo>
                  <a:cubicBezTo>
                    <a:pt x="129248" y="59436"/>
                    <a:pt x="160718" y="59182"/>
                    <a:pt x="161048" y="59194"/>
                  </a:cubicBezTo>
                  <a:cubicBezTo>
                    <a:pt x="161277" y="59296"/>
                    <a:pt x="173736" y="59385"/>
                    <a:pt x="174434" y="52908"/>
                  </a:cubicBezTo>
                  <a:cubicBezTo>
                    <a:pt x="175057" y="47396"/>
                    <a:pt x="165888" y="45440"/>
                    <a:pt x="165798" y="45415"/>
                  </a:cubicBezTo>
                  <a:cubicBezTo>
                    <a:pt x="164935" y="45276"/>
                    <a:pt x="138493" y="41034"/>
                    <a:pt x="112268" y="32588"/>
                  </a:cubicBezTo>
                  <a:cubicBezTo>
                    <a:pt x="103594" y="29819"/>
                    <a:pt x="97320" y="25552"/>
                    <a:pt x="91770" y="21780"/>
                  </a:cubicBezTo>
                  <a:cubicBezTo>
                    <a:pt x="84328" y="16701"/>
                    <a:pt x="78448" y="12700"/>
                    <a:pt x="68173" y="12700"/>
                  </a:cubicBezTo>
                  <a:cubicBezTo>
                    <a:pt x="54648" y="12700"/>
                    <a:pt x="43637" y="15684"/>
                    <a:pt x="32995" y="18580"/>
                  </a:cubicBezTo>
                  <a:lnTo>
                    <a:pt x="31166" y="19075"/>
                  </a:lnTo>
                  <a:cubicBezTo>
                    <a:pt x="17602" y="22746"/>
                    <a:pt x="6338" y="21158"/>
                    <a:pt x="5867" y="21107"/>
                  </a:cubicBezTo>
                  <a:cubicBezTo>
                    <a:pt x="2400" y="20599"/>
                    <a:pt x="0" y="17399"/>
                    <a:pt x="495" y="13932"/>
                  </a:cubicBezTo>
                  <a:cubicBezTo>
                    <a:pt x="977" y="10477"/>
                    <a:pt x="4064" y="7988"/>
                    <a:pt x="7658" y="8534"/>
                  </a:cubicBezTo>
                  <a:cubicBezTo>
                    <a:pt x="7747" y="8560"/>
                    <a:pt x="16967" y="9741"/>
                    <a:pt x="27839" y="6820"/>
                  </a:cubicBezTo>
                  <a:lnTo>
                    <a:pt x="29667" y="6324"/>
                  </a:lnTo>
                  <a:cubicBezTo>
                    <a:pt x="40577" y="3365"/>
                    <a:pt x="52959" y="0"/>
                    <a:pt x="6817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112" name="Shape 2601"/>
            <p:cNvSpPr/>
            <p:nvPr/>
          </p:nvSpPr>
          <p:spPr>
            <a:xfrm>
              <a:off x="9416115" y="2097985"/>
              <a:ext cx="280293" cy="135415"/>
            </a:xfrm>
            <a:custGeom>
              <a:avLst/>
              <a:gdLst/>
              <a:ahLst/>
              <a:cxnLst/>
              <a:rect l="0" t="0" r="0" b="0"/>
              <a:pathLst>
                <a:path w="280302" h="135519">
                  <a:moveTo>
                    <a:pt x="253907" y="348"/>
                  </a:moveTo>
                  <a:cubicBezTo>
                    <a:pt x="259820" y="0"/>
                    <a:pt x="266167" y="1876"/>
                    <a:pt x="271297" y="8341"/>
                  </a:cubicBezTo>
                  <a:cubicBezTo>
                    <a:pt x="280302" y="19682"/>
                    <a:pt x="274498" y="31582"/>
                    <a:pt x="270167" y="36294"/>
                  </a:cubicBezTo>
                  <a:cubicBezTo>
                    <a:pt x="266840" y="39456"/>
                    <a:pt x="195859" y="105915"/>
                    <a:pt x="168935" y="123035"/>
                  </a:cubicBezTo>
                  <a:cubicBezTo>
                    <a:pt x="154432" y="132242"/>
                    <a:pt x="143701" y="135519"/>
                    <a:pt x="133274" y="135519"/>
                  </a:cubicBezTo>
                  <a:cubicBezTo>
                    <a:pt x="124714" y="135519"/>
                    <a:pt x="116370" y="133309"/>
                    <a:pt x="106312" y="130375"/>
                  </a:cubicBezTo>
                  <a:lnTo>
                    <a:pt x="101588" y="128966"/>
                  </a:lnTo>
                  <a:cubicBezTo>
                    <a:pt x="88659" y="125130"/>
                    <a:pt x="67031" y="118691"/>
                    <a:pt x="39777" y="113294"/>
                  </a:cubicBezTo>
                  <a:cubicBezTo>
                    <a:pt x="31153" y="111617"/>
                    <a:pt x="26746" y="112392"/>
                    <a:pt x="21158" y="113408"/>
                  </a:cubicBezTo>
                  <a:cubicBezTo>
                    <a:pt x="17170" y="114119"/>
                    <a:pt x="12662" y="114945"/>
                    <a:pt x="6350" y="114945"/>
                  </a:cubicBezTo>
                  <a:cubicBezTo>
                    <a:pt x="2832" y="114945"/>
                    <a:pt x="0" y="112100"/>
                    <a:pt x="0" y="108595"/>
                  </a:cubicBezTo>
                  <a:cubicBezTo>
                    <a:pt x="0" y="105090"/>
                    <a:pt x="2832" y="102245"/>
                    <a:pt x="6350" y="102245"/>
                  </a:cubicBezTo>
                  <a:cubicBezTo>
                    <a:pt x="11519" y="102245"/>
                    <a:pt x="15101" y="101597"/>
                    <a:pt x="18898" y="100911"/>
                  </a:cubicBezTo>
                  <a:cubicBezTo>
                    <a:pt x="24994" y="99819"/>
                    <a:pt x="31268" y="98702"/>
                    <a:pt x="42228" y="100848"/>
                  </a:cubicBezTo>
                  <a:cubicBezTo>
                    <a:pt x="70079" y="106334"/>
                    <a:pt x="92075" y="112900"/>
                    <a:pt x="105207" y="116799"/>
                  </a:cubicBezTo>
                  <a:lnTo>
                    <a:pt x="109881" y="118196"/>
                  </a:lnTo>
                  <a:cubicBezTo>
                    <a:pt x="130315" y="124140"/>
                    <a:pt x="140259" y="126222"/>
                    <a:pt x="162116" y="112316"/>
                  </a:cubicBezTo>
                  <a:cubicBezTo>
                    <a:pt x="188037" y="95831"/>
                    <a:pt x="260427" y="28051"/>
                    <a:pt x="261150" y="27366"/>
                  </a:cubicBezTo>
                  <a:cubicBezTo>
                    <a:pt x="261975" y="26388"/>
                    <a:pt x="265557" y="21523"/>
                    <a:pt x="261354" y="16240"/>
                  </a:cubicBezTo>
                  <a:cubicBezTo>
                    <a:pt x="256236" y="9789"/>
                    <a:pt x="248260" y="14805"/>
                    <a:pt x="246723" y="15872"/>
                  </a:cubicBezTo>
                  <a:lnTo>
                    <a:pt x="187096" y="63154"/>
                  </a:lnTo>
                  <a:cubicBezTo>
                    <a:pt x="184353" y="65338"/>
                    <a:pt x="180366" y="64881"/>
                    <a:pt x="178181" y="62125"/>
                  </a:cubicBezTo>
                  <a:cubicBezTo>
                    <a:pt x="175997" y="59382"/>
                    <a:pt x="176454" y="55382"/>
                    <a:pt x="179210" y="53210"/>
                  </a:cubicBezTo>
                  <a:lnTo>
                    <a:pt x="239116" y="5699"/>
                  </a:lnTo>
                  <a:cubicBezTo>
                    <a:pt x="242513" y="3267"/>
                    <a:pt x="247993" y="695"/>
                    <a:pt x="253907" y="348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  <p:grpSp>
        <p:nvGrpSpPr>
          <p:cNvPr id="160" name="Группа 159"/>
          <p:cNvGrpSpPr/>
          <p:nvPr/>
        </p:nvGrpSpPr>
        <p:grpSpPr>
          <a:xfrm>
            <a:off x="2133002" y="2842464"/>
            <a:ext cx="558776" cy="558775"/>
            <a:chOff x="2787324" y="2622394"/>
            <a:chExt cx="558776" cy="558775"/>
          </a:xfrm>
          <a:solidFill>
            <a:srgbClr val="01ACE8"/>
          </a:solidFill>
        </p:grpSpPr>
        <p:sp>
          <p:nvSpPr>
            <p:cNvPr id="161" name="Shape 415"/>
            <p:cNvSpPr/>
            <p:nvPr/>
          </p:nvSpPr>
          <p:spPr>
            <a:xfrm>
              <a:off x="2787324" y="2622394"/>
              <a:ext cx="279388" cy="558775"/>
            </a:xfrm>
            <a:custGeom>
              <a:avLst/>
              <a:gdLst/>
              <a:ahLst/>
              <a:cxnLst/>
              <a:rect l="0" t="0" r="0" b="0"/>
              <a:pathLst>
                <a:path w="279394" h="558851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47"/>
                    <a:pt x="12700" y="279426"/>
                  </a:cubicBezTo>
                  <a:cubicBezTo>
                    <a:pt x="12700" y="426504"/>
                    <a:pt x="132334" y="546151"/>
                    <a:pt x="279387" y="546151"/>
                  </a:cubicBezTo>
                  <a:lnTo>
                    <a:pt x="279394" y="546150"/>
                  </a:lnTo>
                  <a:lnTo>
                    <a:pt x="279394" y="558850"/>
                  </a:lnTo>
                  <a:lnTo>
                    <a:pt x="279387" y="558851"/>
                  </a:lnTo>
                  <a:cubicBezTo>
                    <a:pt x="125336" y="558851"/>
                    <a:pt x="0" y="433502"/>
                    <a:pt x="0" y="279426"/>
                  </a:cubicBezTo>
                  <a:cubicBezTo>
                    <a:pt x="0" y="125349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2" name="Shape 416"/>
            <p:cNvSpPr/>
            <p:nvPr/>
          </p:nvSpPr>
          <p:spPr>
            <a:xfrm>
              <a:off x="3066712" y="2622394"/>
              <a:ext cx="279388" cy="558774"/>
            </a:xfrm>
            <a:custGeom>
              <a:avLst/>
              <a:gdLst/>
              <a:ahLst/>
              <a:cxnLst/>
              <a:rect l="0" t="0" r="0" b="0"/>
              <a:pathLst>
                <a:path w="279394" h="558850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5"/>
                    <a:pt x="279394" y="144608"/>
                    <a:pt x="279394" y="279425"/>
                  </a:cubicBezTo>
                  <a:cubicBezTo>
                    <a:pt x="279394" y="414242"/>
                    <a:pt x="183433" y="527064"/>
                    <a:pt x="56232" y="553163"/>
                  </a:cubicBezTo>
                  <a:lnTo>
                    <a:pt x="0" y="558850"/>
                  </a:lnTo>
                  <a:lnTo>
                    <a:pt x="0" y="546150"/>
                  </a:lnTo>
                  <a:lnTo>
                    <a:pt x="53674" y="540722"/>
                  </a:lnTo>
                  <a:cubicBezTo>
                    <a:pt x="175089" y="515810"/>
                    <a:pt x="266694" y="408119"/>
                    <a:pt x="266694" y="279425"/>
                  </a:cubicBezTo>
                  <a:cubicBezTo>
                    <a:pt x="266694" y="150731"/>
                    <a:pt x="175089" y="43040"/>
                    <a:pt x="53674" y="18128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3" name="Shape 417"/>
            <p:cNvSpPr/>
            <p:nvPr/>
          </p:nvSpPr>
          <p:spPr>
            <a:xfrm>
              <a:off x="3059554" y="2729413"/>
              <a:ext cx="179523" cy="178716"/>
            </a:xfrm>
            <a:custGeom>
              <a:avLst/>
              <a:gdLst/>
              <a:ahLst/>
              <a:cxnLst/>
              <a:rect l="0" t="0" r="0" b="0"/>
              <a:pathLst>
                <a:path w="179527" h="178740">
                  <a:moveTo>
                    <a:pt x="168631" y="1981"/>
                  </a:moveTo>
                  <a:cubicBezTo>
                    <a:pt x="171183" y="0"/>
                    <a:pt x="174777" y="216"/>
                    <a:pt x="177038" y="2489"/>
                  </a:cubicBezTo>
                  <a:cubicBezTo>
                    <a:pt x="179311" y="4750"/>
                    <a:pt x="179527" y="8357"/>
                    <a:pt x="177546" y="10884"/>
                  </a:cubicBezTo>
                  <a:lnTo>
                    <a:pt x="48158" y="176302"/>
                  </a:lnTo>
                  <a:cubicBezTo>
                    <a:pt x="46901" y="177902"/>
                    <a:pt x="45034" y="178740"/>
                    <a:pt x="43155" y="178740"/>
                  </a:cubicBezTo>
                  <a:cubicBezTo>
                    <a:pt x="41783" y="178740"/>
                    <a:pt x="40399" y="178295"/>
                    <a:pt x="39243" y="177394"/>
                  </a:cubicBezTo>
                  <a:cubicBezTo>
                    <a:pt x="36487" y="175235"/>
                    <a:pt x="36004" y="171247"/>
                    <a:pt x="38151" y="168478"/>
                  </a:cubicBezTo>
                  <a:lnTo>
                    <a:pt x="135496" y="44018"/>
                  </a:lnTo>
                  <a:lnTo>
                    <a:pt x="11074" y="141389"/>
                  </a:lnTo>
                  <a:cubicBezTo>
                    <a:pt x="8318" y="143548"/>
                    <a:pt x="4305" y="143078"/>
                    <a:pt x="2146" y="140310"/>
                  </a:cubicBezTo>
                  <a:cubicBezTo>
                    <a:pt x="0" y="137541"/>
                    <a:pt x="483" y="133553"/>
                    <a:pt x="3226" y="131394"/>
                  </a:cubicBezTo>
                  <a:lnTo>
                    <a:pt x="168631" y="1981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4" name="Shape 418"/>
            <p:cNvSpPr/>
            <p:nvPr/>
          </p:nvSpPr>
          <p:spPr>
            <a:xfrm>
              <a:off x="2852744" y="2687814"/>
              <a:ext cx="365282" cy="220315"/>
            </a:xfrm>
            <a:custGeom>
              <a:avLst/>
              <a:gdLst/>
              <a:ahLst/>
              <a:cxnLst/>
              <a:rect l="0" t="0" r="0" b="0"/>
              <a:pathLst>
                <a:path w="365290" h="220345">
                  <a:moveTo>
                    <a:pt x="213970" y="0"/>
                  </a:moveTo>
                  <a:cubicBezTo>
                    <a:pt x="269646" y="0"/>
                    <a:pt x="322478" y="21489"/>
                    <a:pt x="362712" y="60516"/>
                  </a:cubicBezTo>
                  <a:cubicBezTo>
                    <a:pt x="365227" y="62954"/>
                    <a:pt x="365290" y="66980"/>
                    <a:pt x="362852" y="69495"/>
                  </a:cubicBezTo>
                  <a:cubicBezTo>
                    <a:pt x="360413" y="72009"/>
                    <a:pt x="356400" y="72085"/>
                    <a:pt x="353873" y="69634"/>
                  </a:cubicBezTo>
                  <a:cubicBezTo>
                    <a:pt x="316027" y="32919"/>
                    <a:pt x="266332" y="12700"/>
                    <a:pt x="213970" y="12700"/>
                  </a:cubicBezTo>
                  <a:cubicBezTo>
                    <a:pt x="155562" y="12700"/>
                    <a:pt x="102895" y="37706"/>
                    <a:pt x="66091" y="77584"/>
                  </a:cubicBezTo>
                  <a:cubicBezTo>
                    <a:pt x="95771" y="54064"/>
                    <a:pt x="133261" y="39993"/>
                    <a:pt x="173977" y="39993"/>
                  </a:cubicBezTo>
                  <a:cubicBezTo>
                    <a:pt x="226327" y="39993"/>
                    <a:pt x="275412" y="63246"/>
                    <a:pt x="308610" y="103784"/>
                  </a:cubicBezTo>
                  <a:cubicBezTo>
                    <a:pt x="310833" y="106502"/>
                    <a:pt x="310426" y="110503"/>
                    <a:pt x="307708" y="112725"/>
                  </a:cubicBezTo>
                  <a:cubicBezTo>
                    <a:pt x="305016" y="114948"/>
                    <a:pt x="300990" y="114541"/>
                    <a:pt x="298780" y="111836"/>
                  </a:cubicBezTo>
                  <a:cubicBezTo>
                    <a:pt x="268008" y="74257"/>
                    <a:pt x="222517" y="52693"/>
                    <a:pt x="173977" y="52693"/>
                  </a:cubicBezTo>
                  <a:cubicBezTo>
                    <a:pt x="85052" y="52693"/>
                    <a:pt x="12700" y="125057"/>
                    <a:pt x="12700" y="213995"/>
                  </a:cubicBezTo>
                  <a:cubicBezTo>
                    <a:pt x="12700" y="217500"/>
                    <a:pt x="9855" y="220345"/>
                    <a:pt x="6350" y="220345"/>
                  </a:cubicBezTo>
                  <a:cubicBezTo>
                    <a:pt x="2845" y="220345"/>
                    <a:pt x="0" y="217500"/>
                    <a:pt x="0" y="213995"/>
                  </a:cubicBezTo>
                  <a:cubicBezTo>
                    <a:pt x="0" y="96000"/>
                    <a:pt x="95987" y="0"/>
                    <a:pt x="21397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5" name="Shape 419"/>
            <p:cNvSpPr/>
            <p:nvPr/>
          </p:nvSpPr>
          <p:spPr>
            <a:xfrm>
              <a:off x="3163104" y="2750468"/>
              <a:ext cx="117562" cy="157662"/>
            </a:xfrm>
            <a:custGeom>
              <a:avLst/>
              <a:gdLst/>
              <a:ahLst/>
              <a:cxnLst/>
              <a:rect l="0" t="0" r="0" b="0"/>
              <a:pathLst>
                <a:path w="117564" h="157683">
                  <a:moveTo>
                    <a:pt x="48095" y="2451"/>
                  </a:moveTo>
                  <a:cubicBezTo>
                    <a:pt x="50622" y="0"/>
                    <a:pt x="54635" y="76"/>
                    <a:pt x="57074" y="2591"/>
                  </a:cubicBezTo>
                  <a:cubicBezTo>
                    <a:pt x="96088" y="42837"/>
                    <a:pt x="117564" y="95656"/>
                    <a:pt x="117564" y="151333"/>
                  </a:cubicBezTo>
                  <a:cubicBezTo>
                    <a:pt x="117564" y="154838"/>
                    <a:pt x="114719" y="157683"/>
                    <a:pt x="111214" y="157683"/>
                  </a:cubicBezTo>
                  <a:lnTo>
                    <a:pt x="31242" y="157683"/>
                  </a:lnTo>
                  <a:cubicBezTo>
                    <a:pt x="27737" y="157683"/>
                    <a:pt x="24892" y="154838"/>
                    <a:pt x="24892" y="151333"/>
                  </a:cubicBezTo>
                  <a:cubicBezTo>
                    <a:pt x="24879" y="121932"/>
                    <a:pt x="16891" y="93167"/>
                    <a:pt x="1816" y="68148"/>
                  </a:cubicBezTo>
                  <a:cubicBezTo>
                    <a:pt x="0" y="65151"/>
                    <a:pt x="952" y="61239"/>
                    <a:pt x="3975" y="59436"/>
                  </a:cubicBezTo>
                  <a:cubicBezTo>
                    <a:pt x="6934" y="57633"/>
                    <a:pt x="10871" y="58572"/>
                    <a:pt x="12675" y="61595"/>
                  </a:cubicBezTo>
                  <a:cubicBezTo>
                    <a:pt x="27877" y="86779"/>
                    <a:pt x="36386" y="115494"/>
                    <a:pt x="37465" y="144983"/>
                  </a:cubicBezTo>
                  <a:lnTo>
                    <a:pt x="104762" y="144983"/>
                  </a:lnTo>
                  <a:cubicBezTo>
                    <a:pt x="103200" y="94971"/>
                    <a:pt x="83160" y="47752"/>
                    <a:pt x="47955" y="11430"/>
                  </a:cubicBezTo>
                  <a:cubicBezTo>
                    <a:pt x="45517" y="8915"/>
                    <a:pt x="45580" y="4889"/>
                    <a:pt x="48095" y="2451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6" name="Shape 420"/>
            <p:cNvSpPr/>
            <p:nvPr/>
          </p:nvSpPr>
          <p:spPr>
            <a:xfrm>
              <a:off x="2912937" y="3041627"/>
              <a:ext cx="307536" cy="74120"/>
            </a:xfrm>
            <a:custGeom>
              <a:avLst/>
              <a:gdLst/>
              <a:ahLst/>
              <a:cxnLst/>
              <a:rect l="0" t="0" r="0" b="0"/>
              <a:pathLst>
                <a:path w="307543" h="74130">
                  <a:moveTo>
                    <a:pt x="2477" y="2477"/>
                  </a:moveTo>
                  <a:cubicBezTo>
                    <a:pt x="4953" y="0"/>
                    <a:pt x="8979" y="0"/>
                    <a:pt x="11456" y="2477"/>
                  </a:cubicBezTo>
                  <a:cubicBezTo>
                    <a:pt x="49467" y="40500"/>
                    <a:pt x="100025" y="61430"/>
                    <a:pt x="153772" y="61430"/>
                  </a:cubicBezTo>
                  <a:cubicBezTo>
                    <a:pt x="207531" y="61430"/>
                    <a:pt x="258077" y="40500"/>
                    <a:pt x="296088" y="2477"/>
                  </a:cubicBezTo>
                  <a:cubicBezTo>
                    <a:pt x="298564" y="0"/>
                    <a:pt x="302590" y="0"/>
                    <a:pt x="305067" y="2477"/>
                  </a:cubicBezTo>
                  <a:cubicBezTo>
                    <a:pt x="307543" y="4953"/>
                    <a:pt x="307543" y="8979"/>
                    <a:pt x="305067" y="11456"/>
                  </a:cubicBezTo>
                  <a:cubicBezTo>
                    <a:pt x="264655" y="51879"/>
                    <a:pt x="210934" y="74130"/>
                    <a:pt x="153772" y="74130"/>
                  </a:cubicBezTo>
                  <a:cubicBezTo>
                    <a:pt x="96622" y="74130"/>
                    <a:pt x="42901" y="51879"/>
                    <a:pt x="2477" y="11456"/>
                  </a:cubicBezTo>
                  <a:cubicBezTo>
                    <a:pt x="0" y="8979"/>
                    <a:pt x="0" y="4953"/>
                    <a:pt x="2477" y="2477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7" name="Shape 421"/>
            <p:cNvSpPr/>
            <p:nvPr/>
          </p:nvSpPr>
          <p:spPr>
            <a:xfrm>
              <a:off x="3024352" y="2859439"/>
              <a:ext cx="42354" cy="84684"/>
            </a:xfrm>
            <a:custGeom>
              <a:avLst/>
              <a:gdLst/>
              <a:ahLst/>
              <a:cxnLst/>
              <a:rect l="0" t="0" r="0" b="0"/>
              <a:pathLst>
                <a:path w="42355" h="84696">
                  <a:moveTo>
                    <a:pt x="42355" y="0"/>
                  </a:moveTo>
                  <a:lnTo>
                    <a:pt x="42355" y="12700"/>
                  </a:lnTo>
                  <a:cubicBezTo>
                    <a:pt x="26010" y="12700"/>
                    <a:pt x="12700" y="25997"/>
                    <a:pt x="12700" y="42342"/>
                  </a:cubicBezTo>
                  <a:cubicBezTo>
                    <a:pt x="12700" y="58700"/>
                    <a:pt x="26010" y="71996"/>
                    <a:pt x="42355" y="71996"/>
                  </a:cubicBezTo>
                  <a:lnTo>
                    <a:pt x="42355" y="84696"/>
                  </a:lnTo>
                  <a:cubicBezTo>
                    <a:pt x="18999" y="84696"/>
                    <a:pt x="0" y="65697"/>
                    <a:pt x="0" y="42342"/>
                  </a:cubicBezTo>
                  <a:cubicBezTo>
                    <a:pt x="0" y="18999"/>
                    <a:pt x="18999" y="0"/>
                    <a:pt x="42355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68" name="Shape 422"/>
            <p:cNvSpPr/>
            <p:nvPr/>
          </p:nvSpPr>
          <p:spPr>
            <a:xfrm>
              <a:off x="3066705" y="2859439"/>
              <a:ext cx="42354" cy="84684"/>
            </a:xfrm>
            <a:custGeom>
              <a:avLst/>
              <a:gdLst/>
              <a:ahLst/>
              <a:cxnLst/>
              <a:rect l="0" t="0" r="0" b="0"/>
              <a:pathLst>
                <a:path w="42355" h="84696">
                  <a:moveTo>
                    <a:pt x="0" y="0"/>
                  </a:moveTo>
                  <a:cubicBezTo>
                    <a:pt x="23355" y="0"/>
                    <a:pt x="42355" y="18999"/>
                    <a:pt x="42355" y="42342"/>
                  </a:cubicBezTo>
                  <a:cubicBezTo>
                    <a:pt x="42355" y="65697"/>
                    <a:pt x="23355" y="84696"/>
                    <a:pt x="0" y="84696"/>
                  </a:cubicBezTo>
                  <a:lnTo>
                    <a:pt x="0" y="71996"/>
                  </a:lnTo>
                  <a:cubicBezTo>
                    <a:pt x="16345" y="71996"/>
                    <a:pt x="29655" y="58700"/>
                    <a:pt x="29655" y="42342"/>
                  </a:cubicBezTo>
                  <a:cubicBezTo>
                    <a:pt x="29655" y="25997"/>
                    <a:pt x="16345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pSp>
        <p:nvGrpSpPr>
          <p:cNvPr id="169" name="Группа 168"/>
          <p:cNvGrpSpPr/>
          <p:nvPr/>
        </p:nvGrpSpPr>
        <p:grpSpPr>
          <a:xfrm>
            <a:off x="2147165" y="1396817"/>
            <a:ext cx="558782" cy="558775"/>
            <a:chOff x="987359" y="4498280"/>
            <a:chExt cx="558782" cy="558775"/>
          </a:xfrm>
          <a:solidFill>
            <a:srgbClr val="FFA71A"/>
          </a:solidFill>
        </p:grpSpPr>
        <p:sp>
          <p:nvSpPr>
            <p:cNvPr id="170" name="Shape 637"/>
            <p:cNvSpPr/>
            <p:nvPr/>
          </p:nvSpPr>
          <p:spPr>
            <a:xfrm>
              <a:off x="987359" y="4498280"/>
              <a:ext cx="279391" cy="558775"/>
            </a:xfrm>
            <a:custGeom>
              <a:avLst/>
              <a:gdLst/>
              <a:ahLst/>
              <a:cxnLst/>
              <a:rect l="0" t="0" r="0" b="0"/>
              <a:pathLst>
                <a:path w="279394" h="558851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47"/>
                    <a:pt x="12700" y="279426"/>
                  </a:cubicBezTo>
                  <a:cubicBezTo>
                    <a:pt x="12700" y="426504"/>
                    <a:pt x="132334" y="546151"/>
                    <a:pt x="279387" y="546151"/>
                  </a:cubicBezTo>
                  <a:lnTo>
                    <a:pt x="279394" y="546150"/>
                  </a:lnTo>
                  <a:lnTo>
                    <a:pt x="279394" y="558850"/>
                  </a:lnTo>
                  <a:lnTo>
                    <a:pt x="279387" y="558851"/>
                  </a:lnTo>
                  <a:cubicBezTo>
                    <a:pt x="125336" y="558851"/>
                    <a:pt x="0" y="433502"/>
                    <a:pt x="0" y="279426"/>
                  </a:cubicBezTo>
                  <a:cubicBezTo>
                    <a:pt x="0" y="125349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1" name="Shape 638"/>
            <p:cNvSpPr/>
            <p:nvPr/>
          </p:nvSpPr>
          <p:spPr>
            <a:xfrm>
              <a:off x="1266750" y="4498281"/>
              <a:ext cx="279391" cy="558773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5"/>
                    <a:pt x="279394" y="144608"/>
                    <a:pt x="279394" y="279425"/>
                  </a:cubicBezTo>
                  <a:cubicBezTo>
                    <a:pt x="279394" y="414241"/>
                    <a:pt x="183433" y="527064"/>
                    <a:pt x="56232" y="553163"/>
                  </a:cubicBezTo>
                  <a:lnTo>
                    <a:pt x="0" y="558849"/>
                  </a:lnTo>
                  <a:lnTo>
                    <a:pt x="0" y="546149"/>
                  </a:lnTo>
                  <a:lnTo>
                    <a:pt x="53674" y="540722"/>
                  </a:lnTo>
                  <a:cubicBezTo>
                    <a:pt x="175089" y="515810"/>
                    <a:pt x="266694" y="408119"/>
                    <a:pt x="266694" y="279425"/>
                  </a:cubicBezTo>
                  <a:cubicBezTo>
                    <a:pt x="266694" y="150731"/>
                    <a:pt x="175089" y="43040"/>
                    <a:pt x="53674" y="18128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2" name="Shape 639"/>
            <p:cNvSpPr/>
            <p:nvPr/>
          </p:nvSpPr>
          <p:spPr>
            <a:xfrm>
              <a:off x="1080855" y="4667816"/>
              <a:ext cx="66484" cy="273406"/>
            </a:xfrm>
            <a:custGeom>
              <a:avLst/>
              <a:gdLst/>
              <a:ahLst/>
              <a:cxnLst/>
              <a:rect l="0" t="0" r="0" b="0"/>
              <a:pathLst>
                <a:path w="66485" h="273443">
                  <a:moveTo>
                    <a:pt x="6350" y="0"/>
                  </a:moveTo>
                  <a:lnTo>
                    <a:pt x="66485" y="0"/>
                  </a:lnTo>
                  <a:lnTo>
                    <a:pt x="66485" y="12700"/>
                  </a:lnTo>
                  <a:lnTo>
                    <a:pt x="12700" y="12700"/>
                  </a:lnTo>
                  <a:lnTo>
                    <a:pt x="12700" y="260743"/>
                  </a:lnTo>
                  <a:lnTo>
                    <a:pt x="66485" y="260743"/>
                  </a:lnTo>
                  <a:lnTo>
                    <a:pt x="66485" y="273443"/>
                  </a:lnTo>
                  <a:lnTo>
                    <a:pt x="6350" y="273443"/>
                  </a:lnTo>
                  <a:cubicBezTo>
                    <a:pt x="2845" y="273443"/>
                    <a:pt x="0" y="270612"/>
                    <a:pt x="0" y="267093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3" name="Shape 640"/>
            <p:cNvSpPr/>
            <p:nvPr/>
          </p:nvSpPr>
          <p:spPr>
            <a:xfrm>
              <a:off x="1147339" y="4667816"/>
              <a:ext cx="66484" cy="273406"/>
            </a:xfrm>
            <a:custGeom>
              <a:avLst/>
              <a:gdLst/>
              <a:ahLst/>
              <a:cxnLst/>
              <a:rect l="0" t="0" r="0" b="0"/>
              <a:pathLst>
                <a:path w="66485" h="273443">
                  <a:moveTo>
                    <a:pt x="0" y="0"/>
                  </a:moveTo>
                  <a:lnTo>
                    <a:pt x="60135" y="0"/>
                  </a:lnTo>
                  <a:cubicBezTo>
                    <a:pt x="63640" y="0"/>
                    <a:pt x="66485" y="2845"/>
                    <a:pt x="66485" y="6350"/>
                  </a:cubicBezTo>
                  <a:lnTo>
                    <a:pt x="66485" y="267093"/>
                  </a:lnTo>
                  <a:cubicBezTo>
                    <a:pt x="66485" y="270612"/>
                    <a:pt x="63640" y="273443"/>
                    <a:pt x="60135" y="273443"/>
                  </a:cubicBezTo>
                  <a:lnTo>
                    <a:pt x="0" y="273443"/>
                  </a:lnTo>
                  <a:lnTo>
                    <a:pt x="0" y="260743"/>
                  </a:lnTo>
                  <a:lnTo>
                    <a:pt x="53785" y="260743"/>
                  </a:lnTo>
                  <a:lnTo>
                    <a:pt x="53785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4" name="Shape 641"/>
            <p:cNvSpPr/>
            <p:nvPr/>
          </p:nvSpPr>
          <p:spPr>
            <a:xfrm>
              <a:off x="1108491" y="469641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5" name="Shape 642"/>
            <p:cNvSpPr/>
            <p:nvPr/>
          </p:nvSpPr>
          <p:spPr>
            <a:xfrm>
              <a:off x="1140984" y="469641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6" name="Shape 643"/>
            <p:cNvSpPr/>
            <p:nvPr/>
          </p:nvSpPr>
          <p:spPr>
            <a:xfrm>
              <a:off x="1173491" y="469641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7" name="Shape 644"/>
            <p:cNvSpPr/>
            <p:nvPr/>
          </p:nvSpPr>
          <p:spPr>
            <a:xfrm>
              <a:off x="1108491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8" name="Shape 645"/>
            <p:cNvSpPr/>
            <p:nvPr/>
          </p:nvSpPr>
          <p:spPr>
            <a:xfrm>
              <a:off x="1140984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79" name="Shape 646"/>
            <p:cNvSpPr/>
            <p:nvPr/>
          </p:nvSpPr>
          <p:spPr>
            <a:xfrm>
              <a:off x="1173491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0" name="Shape 647"/>
            <p:cNvSpPr/>
            <p:nvPr/>
          </p:nvSpPr>
          <p:spPr>
            <a:xfrm>
              <a:off x="1108491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1" name="Shape 648"/>
            <p:cNvSpPr/>
            <p:nvPr/>
          </p:nvSpPr>
          <p:spPr>
            <a:xfrm>
              <a:off x="1140984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2" name="Shape 649"/>
            <p:cNvSpPr/>
            <p:nvPr/>
          </p:nvSpPr>
          <p:spPr>
            <a:xfrm>
              <a:off x="1173491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3" name="Shape 650"/>
            <p:cNvSpPr/>
            <p:nvPr/>
          </p:nvSpPr>
          <p:spPr>
            <a:xfrm>
              <a:off x="1108491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4" name="Shape 651"/>
            <p:cNvSpPr/>
            <p:nvPr/>
          </p:nvSpPr>
          <p:spPr>
            <a:xfrm>
              <a:off x="1140984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5" name="Shape 652"/>
            <p:cNvSpPr/>
            <p:nvPr/>
          </p:nvSpPr>
          <p:spPr>
            <a:xfrm>
              <a:off x="1173491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6" name="Shape 653"/>
            <p:cNvSpPr/>
            <p:nvPr/>
          </p:nvSpPr>
          <p:spPr>
            <a:xfrm>
              <a:off x="1321379" y="4764630"/>
              <a:ext cx="96659" cy="176595"/>
            </a:xfrm>
            <a:custGeom>
              <a:avLst/>
              <a:gdLst/>
              <a:ahLst/>
              <a:cxnLst/>
              <a:rect l="0" t="0" r="0" b="0"/>
              <a:pathLst>
                <a:path w="96660" h="176619">
                  <a:moveTo>
                    <a:pt x="90310" y="0"/>
                  </a:moveTo>
                  <a:cubicBezTo>
                    <a:pt x="93815" y="0"/>
                    <a:pt x="96660" y="2845"/>
                    <a:pt x="96660" y="6350"/>
                  </a:cubicBezTo>
                  <a:lnTo>
                    <a:pt x="96660" y="170269"/>
                  </a:lnTo>
                  <a:cubicBezTo>
                    <a:pt x="96660" y="173774"/>
                    <a:pt x="93815" y="176619"/>
                    <a:pt x="90310" y="176619"/>
                  </a:cubicBezTo>
                  <a:lnTo>
                    <a:pt x="6350" y="176619"/>
                  </a:lnTo>
                  <a:cubicBezTo>
                    <a:pt x="2832" y="176619"/>
                    <a:pt x="0" y="173774"/>
                    <a:pt x="0" y="170269"/>
                  </a:cubicBezTo>
                  <a:lnTo>
                    <a:pt x="0" y="23559"/>
                  </a:lnTo>
                  <a:cubicBezTo>
                    <a:pt x="0" y="20041"/>
                    <a:pt x="2832" y="17209"/>
                    <a:pt x="6350" y="17209"/>
                  </a:cubicBezTo>
                  <a:cubicBezTo>
                    <a:pt x="9855" y="17209"/>
                    <a:pt x="12700" y="20041"/>
                    <a:pt x="12700" y="23559"/>
                  </a:cubicBezTo>
                  <a:lnTo>
                    <a:pt x="12700" y="163919"/>
                  </a:lnTo>
                  <a:lnTo>
                    <a:pt x="83960" y="163919"/>
                  </a:lnTo>
                  <a:lnTo>
                    <a:pt x="83960" y="6350"/>
                  </a:lnTo>
                  <a:cubicBezTo>
                    <a:pt x="83960" y="2845"/>
                    <a:pt x="86804" y="0"/>
                    <a:pt x="9031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7" name="Shape 654"/>
            <p:cNvSpPr/>
            <p:nvPr/>
          </p:nvSpPr>
          <p:spPr>
            <a:xfrm>
              <a:off x="1346935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8" name="Shape 655"/>
            <p:cNvSpPr/>
            <p:nvPr/>
          </p:nvSpPr>
          <p:spPr>
            <a:xfrm>
              <a:off x="1379268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89" name="Shape 656"/>
            <p:cNvSpPr/>
            <p:nvPr/>
          </p:nvSpPr>
          <p:spPr>
            <a:xfrm>
              <a:off x="1346935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0" name="Shape 657"/>
            <p:cNvSpPr/>
            <p:nvPr/>
          </p:nvSpPr>
          <p:spPr>
            <a:xfrm>
              <a:off x="1379268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1" name="Shape 658"/>
            <p:cNvSpPr/>
            <p:nvPr/>
          </p:nvSpPr>
          <p:spPr>
            <a:xfrm>
              <a:off x="1201120" y="4730535"/>
              <a:ext cx="132955" cy="210690"/>
            </a:xfrm>
            <a:custGeom>
              <a:avLst/>
              <a:gdLst/>
              <a:ahLst/>
              <a:cxnLst/>
              <a:rect l="0" t="0" r="0" b="0"/>
              <a:pathLst>
                <a:path w="132956" h="210719">
                  <a:moveTo>
                    <a:pt x="6350" y="0"/>
                  </a:moveTo>
                  <a:lnTo>
                    <a:pt x="56134" y="0"/>
                  </a:lnTo>
                  <a:cubicBezTo>
                    <a:pt x="59652" y="0"/>
                    <a:pt x="62484" y="2832"/>
                    <a:pt x="62484" y="6350"/>
                  </a:cubicBezTo>
                  <a:cubicBezTo>
                    <a:pt x="62484" y="9855"/>
                    <a:pt x="59652" y="12700"/>
                    <a:pt x="56134" y="12700"/>
                  </a:cubicBezTo>
                  <a:lnTo>
                    <a:pt x="12700" y="12700"/>
                  </a:lnTo>
                  <a:lnTo>
                    <a:pt x="12700" y="198019"/>
                  </a:lnTo>
                  <a:lnTo>
                    <a:pt x="120256" y="198019"/>
                  </a:lnTo>
                  <a:lnTo>
                    <a:pt x="120256" y="56376"/>
                  </a:lnTo>
                  <a:cubicBezTo>
                    <a:pt x="120256" y="52870"/>
                    <a:pt x="123101" y="50026"/>
                    <a:pt x="126606" y="50026"/>
                  </a:cubicBezTo>
                  <a:cubicBezTo>
                    <a:pt x="130112" y="50026"/>
                    <a:pt x="132956" y="52870"/>
                    <a:pt x="132956" y="56376"/>
                  </a:cubicBezTo>
                  <a:lnTo>
                    <a:pt x="132956" y="204369"/>
                  </a:lnTo>
                  <a:cubicBezTo>
                    <a:pt x="132956" y="207874"/>
                    <a:pt x="130112" y="210719"/>
                    <a:pt x="126606" y="210719"/>
                  </a:cubicBezTo>
                  <a:lnTo>
                    <a:pt x="6350" y="210719"/>
                  </a:lnTo>
                  <a:cubicBezTo>
                    <a:pt x="2845" y="210719"/>
                    <a:pt x="0" y="207874"/>
                    <a:pt x="0" y="204369"/>
                  </a:cubicBezTo>
                  <a:lnTo>
                    <a:pt x="0" y="6350"/>
                  </a:ln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2" name="Shape 659"/>
            <p:cNvSpPr/>
            <p:nvPr/>
          </p:nvSpPr>
          <p:spPr>
            <a:xfrm>
              <a:off x="1230614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3" name="Shape 660"/>
            <p:cNvSpPr/>
            <p:nvPr/>
          </p:nvSpPr>
          <p:spPr>
            <a:xfrm>
              <a:off x="1261249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4" name="Shape 661"/>
            <p:cNvSpPr/>
            <p:nvPr/>
          </p:nvSpPr>
          <p:spPr>
            <a:xfrm>
              <a:off x="1230614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5" name="Shape 662"/>
            <p:cNvSpPr/>
            <p:nvPr/>
          </p:nvSpPr>
          <p:spPr>
            <a:xfrm>
              <a:off x="1261249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6" name="Shape 663"/>
            <p:cNvSpPr/>
            <p:nvPr/>
          </p:nvSpPr>
          <p:spPr>
            <a:xfrm>
              <a:off x="1291883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7" name="Shape 664"/>
            <p:cNvSpPr/>
            <p:nvPr/>
          </p:nvSpPr>
          <p:spPr>
            <a:xfrm>
              <a:off x="1230614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8" name="Shape 665"/>
            <p:cNvSpPr/>
            <p:nvPr/>
          </p:nvSpPr>
          <p:spPr>
            <a:xfrm>
              <a:off x="1261249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99" name="Shape 666"/>
            <p:cNvSpPr/>
            <p:nvPr/>
          </p:nvSpPr>
          <p:spPr>
            <a:xfrm>
              <a:off x="1291883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0" name="Shape 667"/>
            <p:cNvSpPr/>
            <p:nvPr/>
          </p:nvSpPr>
          <p:spPr>
            <a:xfrm>
              <a:off x="1284318" y="4613948"/>
              <a:ext cx="64204" cy="142512"/>
            </a:xfrm>
            <a:custGeom>
              <a:avLst/>
              <a:gdLst/>
              <a:ahLst/>
              <a:cxnLst/>
              <a:rect l="0" t="0" r="0" b="0"/>
              <a:pathLst>
                <a:path w="64205" h="142531">
                  <a:moveTo>
                    <a:pt x="59487" y="0"/>
                  </a:moveTo>
                  <a:lnTo>
                    <a:pt x="64205" y="0"/>
                  </a:lnTo>
                  <a:lnTo>
                    <a:pt x="64205" y="12996"/>
                  </a:lnTo>
                  <a:lnTo>
                    <a:pt x="54773" y="19852"/>
                  </a:lnTo>
                  <a:cubicBezTo>
                    <a:pt x="50883" y="22225"/>
                    <a:pt x="46285" y="24511"/>
                    <a:pt x="41097" y="26187"/>
                  </a:cubicBezTo>
                  <a:cubicBezTo>
                    <a:pt x="32537" y="28969"/>
                    <a:pt x="20142" y="29375"/>
                    <a:pt x="12700" y="29273"/>
                  </a:cubicBezTo>
                  <a:lnTo>
                    <a:pt x="12700" y="86182"/>
                  </a:lnTo>
                  <a:cubicBezTo>
                    <a:pt x="12700" y="102070"/>
                    <a:pt x="32667" y="115393"/>
                    <a:pt x="49406" y="123381"/>
                  </a:cubicBezTo>
                  <a:lnTo>
                    <a:pt x="64205" y="129486"/>
                  </a:lnTo>
                  <a:lnTo>
                    <a:pt x="64205" y="142531"/>
                  </a:lnTo>
                  <a:lnTo>
                    <a:pt x="62281" y="142240"/>
                  </a:lnTo>
                  <a:cubicBezTo>
                    <a:pt x="59741" y="141427"/>
                    <a:pt x="0" y="121971"/>
                    <a:pt x="0" y="86182"/>
                  </a:cubicBezTo>
                  <a:lnTo>
                    <a:pt x="0" y="22720"/>
                  </a:lnTo>
                  <a:cubicBezTo>
                    <a:pt x="0" y="20980"/>
                    <a:pt x="724" y="19304"/>
                    <a:pt x="1994" y="18097"/>
                  </a:cubicBezTo>
                  <a:cubicBezTo>
                    <a:pt x="3277" y="16904"/>
                    <a:pt x="5067" y="16307"/>
                    <a:pt x="6731" y="16383"/>
                  </a:cubicBezTo>
                  <a:cubicBezTo>
                    <a:pt x="12217" y="16701"/>
                    <a:pt x="28385" y="16954"/>
                    <a:pt x="37186" y="14110"/>
                  </a:cubicBezTo>
                  <a:cubicBezTo>
                    <a:pt x="50571" y="9766"/>
                    <a:pt x="59385" y="102"/>
                    <a:pt x="594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1" name="Shape 668"/>
            <p:cNvSpPr/>
            <p:nvPr/>
          </p:nvSpPr>
          <p:spPr>
            <a:xfrm>
              <a:off x="1348521" y="4613948"/>
              <a:ext cx="64204" cy="142513"/>
            </a:xfrm>
            <a:custGeom>
              <a:avLst/>
              <a:gdLst/>
              <a:ahLst/>
              <a:cxnLst/>
              <a:rect l="0" t="0" r="0" b="0"/>
              <a:pathLst>
                <a:path w="64205" h="142532">
                  <a:moveTo>
                    <a:pt x="0" y="0"/>
                  </a:moveTo>
                  <a:lnTo>
                    <a:pt x="4731" y="0"/>
                  </a:lnTo>
                  <a:cubicBezTo>
                    <a:pt x="4832" y="102"/>
                    <a:pt x="13633" y="9766"/>
                    <a:pt x="27032" y="14110"/>
                  </a:cubicBezTo>
                  <a:cubicBezTo>
                    <a:pt x="35846" y="16967"/>
                    <a:pt x="52000" y="16739"/>
                    <a:pt x="57474" y="16383"/>
                  </a:cubicBezTo>
                  <a:cubicBezTo>
                    <a:pt x="59290" y="16307"/>
                    <a:pt x="60941" y="16904"/>
                    <a:pt x="62211" y="18097"/>
                  </a:cubicBezTo>
                  <a:cubicBezTo>
                    <a:pt x="63494" y="19304"/>
                    <a:pt x="64205" y="20980"/>
                    <a:pt x="64205" y="22720"/>
                  </a:cubicBezTo>
                  <a:lnTo>
                    <a:pt x="64205" y="86182"/>
                  </a:lnTo>
                  <a:cubicBezTo>
                    <a:pt x="64205" y="121971"/>
                    <a:pt x="4464" y="141427"/>
                    <a:pt x="1924" y="142240"/>
                  </a:cubicBezTo>
                  <a:cubicBezTo>
                    <a:pt x="1302" y="142430"/>
                    <a:pt x="641" y="142532"/>
                    <a:pt x="6" y="142532"/>
                  </a:cubicBezTo>
                  <a:lnTo>
                    <a:pt x="0" y="142531"/>
                  </a:lnTo>
                  <a:lnTo>
                    <a:pt x="0" y="129486"/>
                  </a:lnTo>
                  <a:lnTo>
                    <a:pt x="6" y="129489"/>
                  </a:lnTo>
                  <a:cubicBezTo>
                    <a:pt x="16008" y="123977"/>
                    <a:pt x="51505" y="107328"/>
                    <a:pt x="51505" y="86182"/>
                  </a:cubicBezTo>
                  <a:lnTo>
                    <a:pt x="51505" y="29273"/>
                  </a:lnTo>
                  <a:cubicBezTo>
                    <a:pt x="44037" y="29362"/>
                    <a:pt x="31667" y="28969"/>
                    <a:pt x="23108" y="26187"/>
                  </a:cubicBezTo>
                  <a:cubicBezTo>
                    <a:pt x="12744" y="22835"/>
                    <a:pt x="4731" y="17043"/>
                    <a:pt x="6" y="12992"/>
                  </a:cubicBezTo>
                  <a:lnTo>
                    <a:pt x="0" y="129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2" name="Shape 669"/>
            <p:cNvSpPr/>
            <p:nvPr/>
          </p:nvSpPr>
          <p:spPr>
            <a:xfrm>
              <a:off x="1235303" y="4568089"/>
              <a:ext cx="113220" cy="226448"/>
            </a:xfrm>
            <a:custGeom>
              <a:avLst/>
              <a:gdLst/>
              <a:ahLst/>
              <a:cxnLst/>
              <a:rect l="0" t="0" r="0" b="0"/>
              <a:pathLst>
                <a:path w="113221" h="226479">
                  <a:moveTo>
                    <a:pt x="113221" y="0"/>
                  </a:moveTo>
                  <a:lnTo>
                    <a:pt x="113221" y="12700"/>
                  </a:lnTo>
                  <a:cubicBezTo>
                    <a:pt x="57798" y="12700"/>
                    <a:pt x="12700" y="57798"/>
                    <a:pt x="12700" y="113246"/>
                  </a:cubicBezTo>
                  <a:cubicBezTo>
                    <a:pt x="12700" y="168669"/>
                    <a:pt x="57798" y="213779"/>
                    <a:pt x="113221" y="213779"/>
                  </a:cubicBezTo>
                  <a:lnTo>
                    <a:pt x="113221" y="226479"/>
                  </a:lnTo>
                  <a:cubicBezTo>
                    <a:pt x="50787" y="226479"/>
                    <a:pt x="0" y="175679"/>
                    <a:pt x="0" y="113246"/>
                  </a:cubicBezTo>
                  <a:cubicBezTo>
                    <a:pt x="0" y="50800"/>
                    <a:pt x="50787" y="0"/>
                    <a:pt x="11322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3" name="Shape 670"/>
            <p:cNvSpPr/>
            <p:nvPr/>
          </p:nvSpPr>
          <p:spPr>
            <a:xfrm>
              <a:off x="1348523" y="4568089"/>
              <a:ext cx="113220" cy="226448"/>
            </a:xfrm>
            <a:custGeom>
              <a:avLst/>
              <a:gdLst/>
              <a:ahLst/>
              <a:cxnLst/>
              <a:rect l="0" t="0" r="0" b="0"/>
              <a:pathLst>
                <a:path w="113221" h="226479">
                  <a:moveTo>
                    <a:pt x="0" y="0"/>
                  </a:moveTo>
                  <a:cubicBezTo>
                    <a:pt x="62433" y="0"/>
                    <a:pt x="113221" y="50800"/>
                    <a:pt x="113221" y="113246"/>
                  </a:cubicBezTo>
                  <a:cubicBezTo>
                    <a:pt x="113221" y="175679"/>
                    <a:pt x="62433" y="226479"/>
                    <a:pt x="0" y="226479"/>
                  </a:cubicBezTo>
                  <a:lnTo>
                    <a:pt x="0" y="213779"/>
                  </a:lnTo>
                  <a:cubicBezTo>
                    <a:pt x="55423" y="213779"/>
                    <a:pt x="100521" y="168669"/>
                    <a:pt x="100521" y="113246"/>
                  </a:cubicBezTo>
                  <a:cubicBezTo>
                    <a:pt x="100521" y="57798"/>
                    <a:pt x="5542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205" name="Прямоугольник 204"/>
          <p:cNvSpPr/>
          <p:nvPr/>
        </p:nvSpPr>
        <p:spPr>
          <a:xfrm>
            <a:off x="2702096" y="1512485"/>
            <a:ext cx="4754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Высокий уровень устойчивости к </a:t>
            </a:r>
            <a:r>
              <a:rPr lang="ru-RU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кибер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hevin Pro Thin" charset="0"/>
                <a:ea typeface="Chevin Pro Thin" charset="0"/>
                <a:cs typeface="Chevin Pro Thin" charset="0"/>
              </a:rPr>
              <a:t>-угрозам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latin typeface="Chevin Pro Thin" charset="0"/>
              <a:ea typeface="Chevin Pro Thin" charset="0"/>
              <a:cs typeface="Chevin Pr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97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" name="Номер слайда 17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E67DD-D648-48FA-B5EE-41A894E9652D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763" name="Заголовок 1762"/>
          <p:cNvSpPr>
            <a:spLocks noGrp="1"/>
          </p:cNvSpPr>
          <p:nvPr>
            <p:ph type="title"/>
          </p:nvPr>
        </p:nvSpPr>
        <p:spPr>
          <a:xfrm>
            <a:off x="1081717" y="169089"/>
            <a:ext cx="7194401" cy="540001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1ACE8"/>
                </a:solidFill>
                <a:latin typeface="+mn-lt"/>
                <a:ea typeface="Chevin Pro Thin" charset="0"/>
                <a:cs typeface="Chevin Pro Thin" charset="0"/>
              </a:rPr>
              <a:t>Обеспечение информационной безопасности </a:t>
            </a:r>
            <a:r>
              <a:rPr lang="mr-IN" sz="2400" dirty="0">
                <a:solidFill>
                  <a:srgbClr val="01ACE8"/>
                </a:solidFill>
                <a:latin typeface="+mn-lt"/>
                <a:ea typeface="Chevin Pro Thin" charset="0"/>
                <a:cs typeface="Chevin Pro Thin" charset="0"/>
              </a:rPr>
              <a:t>–</a:t>
            </a:r>
            <a:r>
              <a:rPr lang="ru-RU" sz="2400" dirty="0">
                <a:solidFill>
                  <a:srgbClr val="01ACE8"/>
                </a:solidFill>
                <a:latin typeface="+mn-lt"/>
                <a:ea typeface="Chevin Pro Thin" charset="0"/>
                <a:cs typeface="Chevin Pro Thin" charset="0"/>
              </a:rPr>
              <a:t> одна из ключевых задач современной организации</a:t>
            </a:r>
            <a:endParaRPr lang="ru-RU" sz="2400" dirty="0">
              <a:solidFill>
                <a:srgbClr val="01ACE8"/>
              </a:solidFill>
              <a:latin typeface="+mn-lt"/>
              <a:ea typeface="Chevin Pro Thin" charset="0"/>
              <a:cs typeface="Chevin Pro Thin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81717" y="1105724"/>
            <a:ext cx="1766882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schemeClr val="accent3"/>
                </a:solidFill>
              </a:rPr>
              <a:t>ПОЯВЛЕНИЕ НОВЫХ</a:t>
            </a:r>
            <a:r>
              <a:rPr lang="en-US" sz="1350" dirty="0">
                <a:solidFill>
                  <a:schemeClr val="accent3"/>
                </a:solidFill>
              </a:rPr>
              <a:t> </a:t>
            </a:r>
            <a:r>
              <a:rPr lang="ru-RU" sz="1350" dirty="0">
                <a:solidFill>
                  <a:schemeClr val="accent3"/>
                </a:solidFill>
              </a:rPr>
              <a:t>ТЕХНОЛОГИЙ И</a:t>
            </a:r>
            <a:r>
              <a:rPr lang="en-US" sz="1350" dirty="0">
                <a:solidFill>
                  <a:schemeClr val="accent3"/>
                </a:solidFill>
              </a:rPr>
              <a:t> </a:t>
            </a:r>
            <a:r>
              <a:rPr lang="ru-RU" sz="1350" dirty="0">
                <a:solidFill>
                  <a:schemeClr val="accent3"/>
                </a:solidFill>
              </a:rPr>
              <a:t>БИЗНЕС МОДЕЛЕЙ</a:t>
            </a:r>
            <a:endParaRPr lang="ru-RU" sz="1350" dirty="0">
              <a:solidFill>
                <a:schemeClr val="accent3"/>
              </a:solidFill>
            </a:endParaRPr>
          </a:p>
        </p:txBody>
      </p:sp>
      <p:sp>
        <p:nvSpPr>
          <p:cNvPr id="536" name="Прямоугольник 535"/>
          <p:cNvSpPr/>
          <p:nvPr/>
        </p:nvSpPr>
        <p:spPr>
          <a:xfrm>
            <a:off x="2768479" y="1105724"/>
            <a:ext cx="1877305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5000" indent="-13500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Использование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мобильных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устройств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BYOD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5000" indent="-13500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Виртуализация и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облачные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технологии</a:t>
            </a:r>
          </a:p>
          <a:p>
            <a:pPr marL="135000" indent="-13500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Обширная 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инфраструктура</a:t>
            </a:r>
            <a:endParaRPr lang="ru-RU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5000" indent="-13500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Internet 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of Things</a:t>
            </a:r>
            <a:endParaRPr lang="ru-RU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7" name="Прямоугольник 536"/>
          <p:cNvSpPr/>
          <p:nvPr/>
        </p:nvSpPr>
        <p:spPr>
          <a:xfrm>
            <a:off x="1081718" y="2365135"/>
            <a:ext cx="1757081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schemeClr val="accent2"/>
                </a:solidFill>
              </a:rPr>
              <a:t>ПОЯВЛЕНИЕ НОВЫХ</a:t>
            </a:r>
          </a:p>
          <a:p>
            <a:r>
              <a:rPr lang="ru-RU" sz="1350" dirty="0">
                <a:solidFill>
                  <a:schemeClr val="accent2"/>
                </a:solidFill>
              </a:rPr>
              <a:t>КИБЕР-УГРОЗ</a:t>
            </a:r>
            <a:endParaRPr lang="ru-RU" sz="1350" dirty="0">
              <a:solidFill>
                <a:schemeClr val="accent2"/>
              </a:solidFill>
            </a:endParaRPr>
          </a:p>
        </p:txBody>
      </p:sp>
      <p:sp>
        <p:nvSpPr>
          <p:cNvPr id="538" name="Прямоугольник 537"/>
          <p:cNvSpPr/>
          <p:nvPr/>
        </p:nvSpPr>
        <p:spPr>
          <a:xfrm>
            <a:off x="2768479" y="2365135"/>
            <a:ext cx="1877305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5000" indent="-1350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Инсайдеры</a:t>
            </a:r>
          </a:p>
          <a:p>
            <a:pPr marL="135000" indent="-1350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Script-kiddies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5000" indent="-1350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рганизованная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преступность</a:t>
            </a:r>
            <a:endParaRPr lang="ru-RU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5000" indent="-1350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Конкуренты/</a:t>
            </a:r>
            <a:r>
              <a:rPr lang="ru-RU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хактивисты</a:t>
            </a:r>
            <a:endParaRPr lang="ru-RU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5000" indent="-1350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Таргетированные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атаки</a:t>
            </a:r>
          </a:p>
        </p:txBody>
      </p:sp>
      <p:sp>
        <p:nvSpPr>
          <p:cNvPr id="539" name="Прямоугольник 538"/>
          <p:cNvSpPr/>
          <p:nvPr/>
        </p:nvSpPr>
        <p:spPr>
          <a:xfrm>
            <a:off x="1081718" y="3682603"/>
            <a:ext cx="1757081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schemeClr val="accent5"/>
                </a:solidFill>
              </a:rPr>
              <a:t>НОВЫЕ ТРЕБОВАНИЯ</a:t>
            </a:r>
            <a:r>
              <a:rPr lang="en-US" sz="1350" dirty="0">
                <a:solidFill>
                  <a:schemeClr val="accent5"/>
                </a:solidFill>
              </a:rPr>
              <a:t> </a:t>
            </a:r>
            <a:r>
              <a:rPr lang="ru-RU" sz="1350" dirty="0">
                <a:solidFill>
                  <a:schemeClr val="accent5"/>
                </a:solidFill>
              </a:rPr>
              <a:t>ЗАКОНОДАТЕЛЬСТВА</a:t>
            </a:r>
            <a:endParaRPr lang="ru-RU" sz="1350" dirty="0">
              <a:solidFill>
                <a:schemeClr val="accent5"/>
              </a:solidFill>
            </a:endParaRPr>
          </a:p>
        </p:txBody>
      </p:sp>
      <p:sp>
        <p:nvSpPr>
          <p:cNvPr id="540" name="Прямоугольник 539"/>
          <p:cNvSpPr/>
          <p:nvPr/>
        </p:nvSpPr>
        <p:spPr>
          <a:xfrm>
            <a:off x="2768479" y="3682603"/>
            <a:ext cx="1877305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5000" indent="-13500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Приказы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ФСТЭК</a:t>
            </a:r>
          </a:p>
          <a:p>
            <a:pPr marL="135000" indent="-13500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Требования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ЦБ</a:t>
            </a:r>
          </a:p>
          <a:p>
            <a:pPr marL="135000" indent="-13500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Требования </a:t>
            </a:r>
            <a:r>
              <a:rPr lang="ru-RU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ФСБ</a:t>
            </a:r>
          </a:p>
          <a:p>
            <a:pPr marL="135000" indent="-13500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PCI/DSS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35000" indent="-135000">
              <a:buClr>
                <a:schemeClr val="accent5"/>
              </a:buClr>
              <a:buFont typeface="Wingdings" panose="05000000000000000000" pitchFamily="2" charset="2"/>
              <a:buChar char="§"/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ISO 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27001</a:t>
            </a:r>
            <a:endParaRPr lang="ru-RU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1" name="Прямоугольник 560"/>
          <p:cNvSpPr/>
          <p:nvPr/>
        </p:nvSpPr>
        <p:spPr>
          <a:xfrm>
            <a:off x="4857288" y="1105724"/>
            <a:ext cx="3060475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accent3"/>
              </a:buClr>
            </a:pPr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ЗАРАЖЕНИЕ ВРЕДОНОСНЫМ КОДОМ</a:t>
            </a: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Clr>
                <a:schemeClr val="accent3"/>
              </a:buClr>
            </a:pP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Clr>
                <a:schemeClr val="accent3"/>
              </a:buClr>
            </a:pP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Clr>
                <a:schemeClr val="accent3"/>
              </a:buClr>
            </a:pPr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ЭКСПЛУАТАЦИЯ УЯЗВИМОСТЕЙ</a:t>
            </a:r>
            <a:endParaRPr lang="ru-RU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2" name="Прямоугольник 561"/>
          <p:cNvSpPr/>
          <p:nvPr/>
        </p:nvSpPr>
        <p:spPr>
          <a:xfrm>
            <a:off x="4857288" y="2365135"/>
            <a:ext cx="3060475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ПРОВЕРКИ РЕГУЛЯТОРОВ</a:t>
            </a: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КРАЖА МОБИЛЬНЫХ УСТРОЙСТВ</a:t>
            </a:r>
            <a:endParaRPr lang="ru-RU" sz="1350" b="1" dirty="0">
              <a:solidFill>
                <a:schemeClr val="tx1">
                  <a:lumMod val="50000"/>
                  <a:lumOff val="50000"/>
                </a:schemeClr>
              </a:solidFill>
              <a:latin typeface="Chevin Pro Thin" charset="0"/>
              <a:ea typeface="Chevin Pro Thin" charset="0"/>
              <a:cs typeface="Chevin Pro Thin" charset="0"/>
            </a:endParaRPr>
          </a:p>
        </p:txBody>
      </p:sp>
      <p:sp>
        <p:nvSpPr>
          <p:cNvPr id="563" name="Прямоугольник 562"/>
          <p:cNvSpPr/>
          <p:nvPr/>
        </p:nvSpPr>
        <p:spPr>
          <a:xfrm>
            <a:off x="4857288" y="3682603"/>
            <a:ext cx="3060475" cy="94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accent5"/>
              </a:buClr>
            </a:pPr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УТЕЧКА ДАННЫХ</a:t>
            </a: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Clr>
                <a:schemeClr val="accent5"/>
              </a:buClr>
            </a:pP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Clr>
                <a:schemeClr val="accent5"/>
              </a:buClr>
            </a:pPr>
            <a:endParaRPr lang="en-US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Clr>
                <a:schemeClr val="accent5"/>
              </a:buClr>
            </a:pPr>
            <a:r>
              <a:rPr lang="en-US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DDOS </a:t>
            </a:r>
            <a:r>
              <a:rPr lang="ru-RU" sz="13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АТАКИ</a:t>
            </a:r>
            <a:endParaRPr lang="ru-RU" sz="135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685838" y="1116413"/>
            <a:ext cx="0" cy="3498531"/>
          </a:xfrm>
          <a:prstGeom prst="line">
            <a:avLst/>
          </a:prstGeom>
          <a:ln w="317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4" name="Группа 563"/>
          <p:cNvGrpSpPr/>
          <p:nvPr/>
        </p:nvGrpSpPr>
        <p:grpSpPr>
          <a:xfrm>
            <a:off x="662635" y="1368803"/>
            <a:ext cx="419085" cy="419108"/>
            <a:chOff x="2236260" y="2895671"/>
            <a:chExt cx="558780" cy="558810"/>
          </a:xfrm>
          <a:solidFill>
            <a:schemeClr val="accent3"/>
          </a:solidFill>
        </p:grpSpPr>
        <p:sp>
          <p:nvSpPr>
            <p:cNvPr id="565" name="Shape 2827"/>
            <p:cNvSpPr/>
            <p:nvPr/>
          </p:nvSpPr>
          <p:spPr>
            <a:xfrm>
              <a:off x="2236260" y="2895671"/>
              <a:ext cx="279390" cy="558810"/>
            </a:xfrm>
            <a:custGeom>
              <a:avLst/>
              <a:gdLst/>
              <a:ahLst/>
              <a:cxnLst/>
              <a:rect l="0" t="0" r="0" b="0"/>
              <a:pathLst>
                <a:path w="279394" h="558838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47"/>
                    <a:pt x="12700" y="279400"/>
                  </a:cubicBezTo>
                  <a:cubicBezTo>
                    <a:pt x="12700" y="426479"/>
                    <a:pt x="132334" y="546138"/>
                    <a:pt x="279387" y="546138"/>
                  </a:cubicBezTo>
                  <a:lnTo>
                    <a:pt x="279394" y="546137"/>
                  </a:lnTo>
                  <a:lnTo>
                    <a:pt x="279394" y="558837"/>
                  </a:lnTo>
                  <a:lnTo>
                    <a:pt x="279387" y="558838"/>
                  </a:lnTo>
                  <a:cubicBezTo>
                    <a:pt x="125336" y="558838"/>
                    <a:pt x="0" y="433489"/>
                    <a:pt x="0" y="279400"/>
                  </a:cubicBezTo>
                  <a:cubicBezTo>
                    <a:pt x="0" y="125336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66" name="Shape 2828"/>
            <p:cNvSpPr/>
            <p:nvPr/>
          </p:nvSpPr>
          <p:spPr>
            <a:xfrm>
              <a:off x="2515650" y="2895671"/>
              <a:ext cx="279390" cy="558809"/>
            </a:xfrm>
            <a:custGeom>
              <a:avLst/>
              <a:gdLst/>
              <a:ahLst/>
              <a:cxnLst/>
              <a:rect l="0" t="0" r="0" b="0"/>
              <a:pathLst>
                <a:path w="279394" h="558837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2"/>
                    <a:pt x="279394" y="144594"/>
                    <a:pt x="279394" y="279399"/>
                  </a:cubicBezTo>
                  <a:cubicBezTo>
                    <a:pt x="279394" y="414227"/>
                    <a:pt x="183433" y="527051"/>
                    <a:pt x="56232" y="553151"/>
                  </a:cubicBezTo>
                  <a:lnTo>
                    <a:pt x="0" y="558837"/>
                  </a:lnTo>
                  <a:lnTo>
                    <a:pt x="0" y="546137"/>
                  </a:lnTo>
                  <a:lnTo>
                    <a:pt x="53674" y="540709"/>
                  </a:lnTo>
                  <a:cubicBezTo>
                    <a:pt x="175089" y="515794"/>
                    <a:pt x="266694" y="408093"/>
                    <a:pt x="266694" y="279399"/>
                  </a:cubicBezTo>
                  <a:cubicBezTo>
                    <a:pt x="266694" y="150728"/>
                    <a:pt x="175089" y="43039"/>
                    <a:pt x="53674" y="18128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67" name="Shape 2829"/>
            <p:cNvSpPr/>
            <p:nvPr/>
          </p:nvSpPr>
          <p:spPr>
            <a:xfrm>
              <a:off x="2558121" y="3262543"/>
              <a:ext cx="30779" cy="41997"/>
            </a:xfrm>
            <a:custGeom>
              <a:avLst/>
              <a:gdLst/>
              <a:ahLst/>
              <a:cxnLst/>
              <a:rect l="0" t="0" r="0" b="0"/>
              <a:pathLst>
                <a:path w="30779" h="41999">
                  <a:moveTo>
                    <a:pt x="6350" y="0"/>
                  </a:moveTo>
                  <a:lnTo>
                    <a:pt x="30779" y="0"/>
                  </a:lnTo>
                  <a:lnTo>
                    <a:pt x="30779" y="12687"/>
                  </a:lnTo>
                  <a:lnTo>
                    <a:pt x="12700" y="12687"/>
                  </a:lnTo>
                  <a:lnTo>
                    <a:pt x="12700" y="29299"/>
                  </a:lnTo>
                  <a:lnTo>
                    <a:pt x="30779" y="29299"/>
                  </a:lnTo>
                  <a:lnTo>
                    <a:pt x="30779" y="41999"/>
                  </a:lnTo>
                  <a:lnTo>
                    <a:pt x="6350" y="41999"/>
                  </a:lnTo>
                  <a:cubicBezTo>
                    <a:pt x="2845" y="41999"/>
                    <a:pt x="0" y="39167"/>
                    <a:pt x="0" y="35649"/>
                  </a:cubicBezTo>
                  <a:lnTo>
                    <a:pt x="0" y="6350"/>
                  </a:ln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68" name="Shape 2830"/>
            <p:cNvSpPr/>
            <p:nvPr/>
          </p:nvSpPr>
          <p:spPr>
            <a:xfrm>
              <a:off x="2588900" y="3262543"/>
              <a:ext cx="30778" cy="41997"/>
            </a:xfrm>
            <a:custGeom>
              <a:avLst/>
              <a:gdLst/>
              <a:ahLst/>
              <a:cxnLst/>
              <a:rect l="0" t="0" r="0" b="0"/>
              <a:pathLst>
                <a:path w="30778" h="41999">
                  <a:moveTo>
                    <a:pt x="0" y="0"/>
                  </a:moveTo>
                  <a:lnTo>
                    <a:pt x="24428" y="0"/>
                  </a:lnTo>
                  <a:cubicBezTo>
                    <a:pt x="27933" y="0"/>
                    <a:pt x="30778" y="2832"/>
                    <a:pt x="30778" y="6350"/>
                  </a:cubicBezTo>
                  <a:lnTo>
                    <a:pt x="30778" y="35649"/>
                  </a:lnTo>
                  <a:cubicBezTo>
                    <a:pt x="30778" y="39167"/>
                    <a:pt x="27933" y="41999"/>
                    <a:pt x="24428" y="41999"/>
                  </a:cubicBezTo>
                  <a:lnTo>
                    <a:pt x="0" y="41999"/>
                  </a:lnTo>
                  <a:lnTo>
                    <a:pt x="0" y="29299"/>
                  </a:lnTo>
                  <a:lnTo>
                    <a:pt x="18078" y="29299"/>
                  </a:lnTo>
                  <a:lnTo>
                    <a:pt x="18078" y="12687"/>
                  </a:ln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69" name="Shape 2831"/>
            <p:cNvSpPr/>
            <p:nvPr/>
          </p:nvSpPr>
          <p:spPr>
            <a:xfrm>
              <a:off x="2411641" y="3262560"/>
              <a:ext cx="21006" cy="41980"/>
            </a:xfrm>
            <a:custGeom>
              <a:avLst/>
              <a:gdLst/>
              <a:ahLst/>
              <a:cxnLst/>
              <a:rect l="0" t="0" r="0" b="0"/>
              <a:pathLst>
                <a:path w="21006" h="41982">
                  <a:moveTo>
                    <a:pt x="21006" y="0"/>
                  </a:moveTo>
                  <a:lnTo>
                    <a:pt x="21006" y="12700"/>
                  </a:lnTo>
                  <a:lnTo>
                    <a:pt x="15149" y="15118"/>
                  </a:lnTo>
                  <a:cubicBezTo>
                    <a:pt x="13637" y="16622"/>
                    <a:pt x="12700" y="18699"/>
                    <a:pt x="12700" y="20985"/>
                  </a:cubicBezTo>
                  <a:cubicBezTo>
                    <a:pt x="12700" y="23277"/>
                    <a:pt x="13637" y="25357"/>
                    <a:pt x="15149" y="26863"/>
                  </a:cubicBezTo>
                  <a:lnTo>
                    <a:pt x="21006" y="29282"/>
                  </a:lnTo>
                  <a:lnTo>
                    <a:pt x="21006" y="41982"/>
                  </a:lnTo>
                  <a:lnTo>
                    <a:pt x="6175" y="35837"/>
                  </a:lnTo>
                  <a:cubicBezTo>
                    <a:pt x="2362" y="32031"/>
                    <a:pt x="0" y="26776"/>
                    <a:pt x="0" y="20985"/>
                  </a:cubicBezTo>
                  <a:cubicBezTo>
                    <a:pt x="0" y="15194"/>
                    <a:pt x="2362" y="9942"/>
                    <a:pt x="6175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0" name="Shape 2832"/>
            <p:cNvSpPr/>
            <p:nvPr/>
          </p:nvSpPr>
          <p:spPr>
            <a:xfrm>
              <a:off x="2432647" y="3262539"/>
              <a:ext cx="21006" cy="42022"/>
            </a:xfrm>
            <a:custGeom>
              <a:avLst/>
              <a:gdLst/>
              <a:ahLst/>
              <a:cxnLst/>
              <a:rect l="0" t="0" r="0" b="0"/>
              <a:pathLst>
                <a:path w="21006" h="42024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24"/>
                    <a:pt x="51" y="42024"/>
                  </a:cubicBezTo>
                  <a:lnTo>
                    <a:pt x="0" y="42003"/>
                  </a:lnTo>
                  <a:lnTo>
                    <a:pt x="0" y="29303"/>
                  </a:lnTo>
                  <a:lnTo>
                    <a:pt x="51" y="29324"/>
                  </a:lnTo>
                  <a:cubicBezTo>
                    <a:pt x="4674" y="29324"/>
                    <a:pt x="8306" y="25667"/>
                    <a:pt x="8306" y="21006"/>
                  </a:cubicBezTo>
                  <a:cubicBezTo>
                    <a:pt x="8306" y="16434"/>
                    <a:pt x="4598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1" name="Shape 2833"/>
            <p:cNvSpPr/>
            <p:nvPr/>
          </p:nvSpPr>
          <p:spPr>
            <a:xfrm>
              <a:off x="2382284" y="3233270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25883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83" y="12700"/>
                  </a:lnTo>
                  <a:cubicBezTo>
                    <a:pt x="18618" y="12700"/>
                    <a:pt x="12700" y="18618"/>
                    <a:pt x="12700" y="25883"/>
                  </a:cubicBezTo>
                  <a:lnTo>
                    <a:pt x="12700" y="74727"/>
                  </a:lnTo>
                  <a:cubicBezTo>
                    <a:pt x="12700" y="81991"/>
                    <a:pt x="18618" y="87909"/>
                    <a:pt x="25883" y="87909"/>
                  </a:cubicBezTo>
                  <a:lnTo>
                    <a:pt x="133350" y="87909"/>
                  </a:lnTo>
                  <a:lnTo>
                    <a:pt x="133350" y="100609"/>
                  </a:lnTo>
                  <a:lnTo>
                    <a:pt x="25883" y="100609"/>
                  </a:lnTo>
                  <a:cubicBezTo>
                    <a:pt x="11608" y="100609"/>
                    <a:pt x="0" y="89002"/>
                    <a:pt x="0" y="74727"/>
                  </a:cubicBezTo>
                  <a:lnTo>
                    <a:pt x="0" y="25883"/>
                  </a:lnTo>
                  <a:cubicBezTo>
                    <a:pt x="0" y="11608"/>
                    <a:pt x="11608" y="0"/>
                    <a:pt x="2588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2" name="Shape 2834"/>
            <p:cNvSpPr/>
            <p:nvPr/>
          </p:nvSpPr>
          <p:spPr>
            <a:xfrm>
              <a:off x="2515632" y="3233270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0" y="0"/>
                  </a:moveTo>
                  <a:lnTo>
                    <a:pt x="107467" y="0"/>
                  </a:lnTo>
                  <a:cubicBezTo>
                    <a:pt x="121742" y="0"/>
                    <a:pt x="133350" y="11608"/>
                    <a:pt x="133350" y="25883"/>
                  </a:cubicBezTo>
                  <a:lnTo>
                    <a:pt x="133350" y="74727"/>
                  </a:lnTo>
                  <a:cubicBezTo>
                    <a:pt x="133350" y="89002"/>
                    <a:pt x="121742" y="100609"/>
                    <a:pt x="107467" y="100609"/>
                  </a:cubicBezTo>
                  <a:lnTo>
                    <a:pt x="0" y="100609"/>
                  </a:lnTo>
                  <a:lnTo>
                    <a:pt x="0" y="87909"/>
                  </a:lnTo>
                  <a:lnTo>
                    <a:pt x="107467" y="87909"/>
                  </a:lnTo>
                  <a:cubicBezTo>
                    <a:pt x="114732" y="87909"/>
                    <a:pt x="120650" y="81991"/>
                    <a:pt x="120650" y="74727"/>
                  </a:cubicBezTo>
                  <a:lnTo>
                    <a:pt x="120650" y="25883"/>
                  </a:lnTo>
                  <a:cubicBezTo>
                    <a:pt x="120650" y="18618"/>
                    <a:pt x="114732" y="12700"/>
                    <a:pt x="107467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3" name="Shape 2835"/>
            <p:cNvSpPr/>
            <p:nvPr/>
          </p:nvSpPr>
          <p:spPr>
            <a:xfrm>
              <a:off x="2558121" y="3169685"/>
              <a:ext cx="30779" cy="42022"/>
            </a:xfrm>
            <a:custGeom>
              <a:avLst/>
              <a:gdLst/>
              <a:ahLst/>
              <a:cxnLst/>
              <a:rect l="0" t="0" r="0" b="0"/>
              <a:pathLst>
                <a:path w="30779" h="42024">
                  <a:moveTo>
                    <a:pt x="6350" y="0"/>
                  </a:moveTo>
                  <a:lnTo>
                    <a:pt x="30779" y="0"/>
                  </a:lnTo>
                  <a:lnTo>
                    <a:pt x="30779" y="12700"/>
                  </a:lnTo>
                  <a:lnTo>
                    <a:pt x="12700" y="12700"/>
                  </a:lnTo>
                  <a:lnTo>
                    <a:pt x="12700" y="29324"/>
                  </a:lnTo>
                  <a:lnTo>
                    <a:pt x="30779" y="29324"/>
                  </a:lnTo>
                  <a:lnTo>
                    <a:pt x="30779" y="42024"/>
                  </a:lnTo>
                  <a:lnTo>
                    <a:pt x="6350" y="42024"/>
                  </a:lnTo>
                  <a:cubicBezTo>
                    <a:pt x="2845" y="42024"/>
                    <a:pt x="0" y="39179"/>
                    <a:pt x="0" y="35674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4" name="Shape 2836"/>
            <p:cNvSpPr/>
            <p:nvPr/>
          </p:nvSpPr>
          <p:spPr>
            <a:xfrm>
              <a:off x="2588900" y="3169685"/>
              <a:ext cx="30778" cy="42022"/>
            </a:xfrm>
            <a:custGeom>
              <a:avLst/>
              <a:gdLst/>
              <a:ahLst/>
              <a:cxnLst/>
              <a:rect l="0" t="0" r="0" b="0"/>
              <a:pathLst>
                <a:path w="30778" h="42024">
                  <a:moveTo>
                    <a:pt x="0" y="0"/>
                  </a:moveTo>
                  <a:lnTo>
                    <a:pt x="24428" y="0"/>
                  </a:lnTo>
                  <a:cubicBezTo>
                    <a:pt x="27933" y="0"/>
                    <a:pt x="30778" y="2845"/>
                    <a:pt x="30778" y="6350"/>
                  </a:cubicBezTo>
                  <a:lnTo>
                    <a:pt x="30778" y="35674"/>
                  </a:lnTo>
                  <a:cubicBezTo>
                    <a:pt x="30778" y="39179"/>
                    <a:pt x="27933" y="42024"/>
                    <a:pt x="24428" y="42024"/>
                  </a:cubicBezTo>
                  <a:lnTo>
                    <a:pt x="0" y="42024"/>
                  </a:lnTo>
                  <a:lnTo>
                    <a:pt x="0" y="29324"/>
                  </a:lnTo>
                  <a:lnTo>
                    <a:pt x="18078" y="29324"/>
                  </a:lnTo>
                  <a:lnTo>
                    <a:pt x="18078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5" name="Shape 2837"/>
            <p:cNvSpPr/>
            <p:nvPr/>
          </p:nvSpPr>
          <p:spPr>
            <a:xfrm>
              <a:off x="2411641" y="3169708"/>
              <a:ext cx="21006" cy="41980"/>
            </a:xfrm>
            <a:custGeom>
              <a:avLst/>
              <a:gdLst/>
              <a:ahLst/>
              <a:cxnLst/>
              <a:rect l="0" t="0" r="0" b="0"/>
              <a:pathLst>
                <a:path w="21006" h="41982">
                  <a:moveTo>
                    <a:pt x="21006" y="0"/>
                  </a:moveTo>
                  <a:lnTo>
                    <a:pt x="21006" y="12700"/>
                  </a:lnTo>
                  <a:lnTo>
                    <a:pt x="15149" y="15118"/>
                  </a:lnTo>
                  <a:cubicBezTo>
                    <a:pt x="13637" y="16622"/>
                    <a:pt x="12700" y="18699"/>
                    <a:pt x="12700" y="20985"/>
                  </a:cubicBezTo>
                  <a:cubicBezTo>
                    <a:pt x="12700" y="23277"/>
                    <a:pt x="13637" y="25357"/>
                    <a:pt x="15149" y="26863"/>
                  </a:cubicBezTo>
                  <a:lnTo>
                    <a:pt x="21006" y="29282"/>
                  </a:lnTo>
                  <a:lnTo>
                    <a:pt x="21006" y="41982"/>
                  </a:lnTo>
                  <a:lnTo>
                    <a:pt x="6175" y="35837"/>
                  </a:lnTo>
                  <a:cubicBezTo>
                    <a:pt x="2362" y="32031"/>
                    <a:pt x="0" y="26776"/>
                    <a:pt x="0" y="20985"/>
                  </a:cubicBezTo>
                  <a:cubicBezTo>
                    <a:pt x="0" y="15194"/>
                    <a:pt x="2362" y="9942"/>
                    <a:pt x="6175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6" name="Shape 2838"/>
            <p:cNvSpPr/>
            <p:nvPr/>
          </p:nvSpPr>
          <p:spPr>
            <a:xfrm>
              <a:off x="2432647" y="3169687"/>
              <a:ext cx="21006" cy="42022"/>
            </a:xfrm>
            <a:custGeom>
              <a:avLst/>
              <a:gdLst/>
              <a:ahLst/>
              <a:cxnLst/>
              <a:rect l="0" t="0" r="0" b="0"/>
              <a:pathLst>
                <a:path w="21006" h="42024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24"/>
                    <a:pt x="51" y="42024"/>
                  </a:cubicBezTo>
                  <a:lnTo>
                    <a:pt x="0" y="42003"/>
                  </a:lnTo>
                  <a:lnTo>
                    <a:pt x="0" y="29303"/>
                  </a:lnTo>
                  <a:lnTo>
                    <a:pt x="51" y="29324"/>
                  </a:lnTo>
                  <a:cubicBezTo>
                    <a:pt x="4674" y="29324"/>
                    <a:pt x="8306" y="25667"/>
                    <a:pt x="8306" y="21006"/>
                  </a:cubicBezTo>
                  <a:cubicBezTo>
                    <a:pt x="8306" y="16434"/>
                    <a:pt x="4598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7" name="Shape 2839"/>
            <p:cNvSpPr/>
            <p:nvPr/>
          </p:nvSpPr>
          <p:spPr>
            <a:xfrm>
              <a:off x="2382284" y="3140432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25883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83" y="12700"/>
                  </a:lnTo>
                  <a:cubicBezTo>
                    <a:pt x="18618" y="12700"/>
                    <a:pt x="12700" y="18605"/>
                    <a:pt x="12700" y="25870"/>
                  </a:cubicBezTo>
                  <a:lnTo>
                    <a:pt x="12700" y="74727"/>
                  </a:lnTo>
                  <a:cubicBezTo>
                    <a:pt x="12700" y="81991"/>
                    <a:pt x="18618" y="87909"/>
                    <a:pt x="25883" y="87909"/>
                  </a:cubicBezTo>
                  <a:lnTo>
                    <a:pt x="133350" y="87909"/>
                  </a:lnTo>
                  <a:lnTo>
                    <a:pt x="133350" y="100609"/>
                  </a:lnTo>
                  <a:lnTo>
                    <a:pt x="25883" y="100609"/>
                  </a:lnTo>
                  <a:cubicBezTo>
                    <a:pt x="11608" y="100609"/>
                    <a:pt x="0" y="89002"/>
                    <a:pt x="0" y="74727"/>
                  </a:cubicBezTo>
                  <a:lnTo>
                    <a:pt x="0" y="25870"/>
                  </a:lnTo>
                  <a:cubicBezTo>
                    <a:pt x="0" y="11608"/>
                    <a:pt x="11608" y="0"/>
                    <a:pt x="2588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8" name="Shape 2840"/>
            <p:cNvSpPr/>
            <p:nvPr/>
          </p:nvSpPr>
          <p:spPr>
            <a:xfrm>
              <a:off x="2515632" y="3140432"/>
              <a:ext cx="133348" cy="100604"/>
            </a:xfrm>
            <a:custGeom>
              <a:avLst/>
              <a:gdLst/>
              <a:ahLst/>
              <a:cxnLst/>
              <a:rect l="0" t="0" r="0" b="0"/>
              <a:pathLst>
                <a:path w="133350" h="100609">
                  <a:moveTo>
                    <a:pt x="0" y="0"/>
                  </a:moveTo>
                  <a:lnTo>
                    <a:pt x="107467" y="0"/>
                  </a:lnTo>
                  <a:cubicBezTo>
                    <a:pt x="121742" y="0"/>
                    <a:pt x="133350" y="11608"/>
                    <a:pt x="133350" y="25870"/>
                  </a:cubicBezTo>
                  <a:lnTo>
                    <a:pt x="133350" y="74727"/>
                  </a:lnTo>
                  <a:cubicBezTo>
                    <a:pt x="133350" y="89002"/>
                    <a:pt x="121742" y="100609"/>
                    <a:pt x="107467" y="100609"/>
                  </a:cubicBezTo>
                  <a:lnTo>
                    <a:pt x="0" y="100609"/>
                  </a:lnTo>
                  <a:lnTo>
                    <a:pt x="0" y="87909"/>
                  </a:lnTo>
                  <a:lnTo>
                    <a:pt x="107467" y="87909"/>
                  </a:lnTo>
                  <a:cubicBezTo>
                    <a:pt x="114732" y="87909"/>
                    <a:pt x="120650" y="81991"/>
                    <a:pt x="120650" y="74727"/>
                  </a:cubicBezTo>
                  <a:lnTo>
                    <a:pt x="120650" y="25870"/>
                  </a:lnTo>
                  <a:cubicBezTo>
                    <a:pt x="120650" y="18605"/>
                    <a:pt x="114732" y="12700"/>
                    <a:pt x="107467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79" name="Shape 2841"/>
            <p:cNvSpPr/>
            <p:nvPr/>
          </p:nvSpPr>
          <p:spPr>
            <a:xfrm>
              <a:off x="2325149" y="2984535"/>
              <a:ext cx="380981" cy="234773"/>
            </a:xfrm>
            <a:custGeom>
              <a:avLst/>
              <a:gdLst/>
              <a:ahLst/>
              <a:cxnLst/>
              <a:rect l="0" t="0" r="0" b="0"/>
              <a:pathLst>
                <a:path w="380987" h="234785">
                  <a:moveTo>
                    <a:pt x="139738" y="0"/>
                  </a:moveTo>
                  <a:cubicBezTo>
                    <a:pt x="180518" y="0"/>
                    <a:pt x="214871" y="26289"/>
                    <a:pt x="229413" y="67755"/>
                  </a:cubicBezTo>
                  <a:cubicBezTo>
                    <a:pt x="239484" y="61163"/>
                    <a:pt x="251066" y="57607"/>
                    <a:pt x="262827" y="57607"/>
                  </a:cubicBezTo>
                  <a:cubicBezTo>
                    <a:pt x="294653" y="57607"/>
                    <a:pt x="321539" y="82779"/>
                    <a:pt x="327292" y="117005"/>
                  </a:cubicBezTo>
                  <a:cubicBezTo>
                    <a:pt x="357492" y="120117"/>
                    <a:pt x="380987" y="148158"/>
                    <a:pt x="380987" y="182194"/>
                  </a:cubicBezTo>
                  <a:cubicBezTo>
                    <a:pt x="380987" y="201676"/>
                    <a:pt x="373278" y="220002"/>
                    <a:pt x="359842" y="232461"/>
                  </a:cubicBezTo>
                  <a:cubicBezTo>
                    <a:pt x="358610" y="233591"/>
                    <a:pt x="357073" y="234150"/>
                    <a:pt x="355524" y="234150"/>
                  </a:cubicBezTo>
                  <a:cubicBezTo>
                    <a:pt x="353822" y="234150"/>
                    <a:pt x="352108" y="233464"/>
                    <a:pt x="350863" y="232118"/>
                  </a:cubicBezTo>
                  <a:cubicBezTo>
                    <a:pt x="348475" y="229553"/>
                    <a:pt x="348640" y="225527"/>
                    <a:pt x="351206" y="223139"/>
                  </a:cubicBezTo>
                  <a:cubicBezTo>
                    <a:pt x="362064" y="213081"/>
                    <a:pt x="368287" y="198158"/>
                    <a:pt x="368287" y="182194"/>
                  </a:cubicBezTo>
                  <a:cubicBezTo>
                    <a:pt x="368287" y="153099"/>
                    <a:pt x="347548" y="129426"/>
                    <a:pt x="322047" y="129426"/>
                  </a:cubicBezTo>
                  <a:cubicBezTo>
                    <a:pt x="318783" y="129426"/>
                    <a:pt x="315709" y="126962"/>
                    <a:pt x="315392" y="123711"/>
                  </a:cubicBezTo>
                  <a:cubicBezTo>
                    <a:pt x="312357" y="93256"/>
                    <a:pt x="289751" y="70307"/>
                    <a:pt x="262827" y="70307"/>
                  </a:cubicBezTo>
                  <a:cubicBezTo>
                    <a:pt x="250939" y="70307"/>
                    <a:pt x="239662" y="74714"/>
                    <a:pt x="230251" y="83071"/>
                  </a:cubicBezTo>
                  <a:cubicBezTo>
                    <a:pt x="228613" y="84544"/>
                    <a:pt x="226327" y="85103"/>
                    <a:pt x="224206" y="84404"/>
                  </a:cubicBezTo>
                  <a:cubicBezTo>
                    <a:pt x="222098" y="83769"/>
                    <a:pt x="220472" y="82093"/>
                    <a:pt x="219901" y="79972"/>
                  </a:cubicBezTo>
                  <a:cubicBezTo>
                    <a:pt x="208915" y="39103"/>
                    <a:pt x="177457" y="12700"/>
                    <a:pt x="139738" y="12700"/>
                  </a:cubicBezTo>
                  <a:cubicBezTo>
                    <a:pt x="91415" y="12700"/>
                    <a:pt x="52095" y="55563"/>
                    <a:pt x="52095" y="108280"/>
                  </a:cubicBezTo>
                  <a:cubicBezTo>
                    <a:pt x="52095" y="113513"/>
                    <a:pt x="52489" y="118669"/>
                    <a:pt x="53226" y="123622"/>
                  </a:cubicBezTo>
                  <a:cubicBezTo>
                    <a:pt x="53708" y="126822"/>
                    <a:pt x="51714" y="129883"/>
                    <a:pt x="48577" y="130709"/>
                  </a:cubicBezTo>
                  <a:cubicBezTo>
                    <a:pt x="27788" y="136233"/>
                    <a:pt x="12700" y="157886"/>
                    <a:pt x="12700" y="182194"/>
                  </a:cubicBezTo>
                  <a:cubicBezTo>
                    <a:pt x="12700" y="198120"/>
                    <a:pt x="18910" y="213017"/>
                    <a:pt x="29743" y="223088"/>
                  </a:cubicBezTo>
                  <a:cubicBezTo>
                    <a:pt x="32309" y="225476"/>
                    <a:pt x="32461" y="229489"/>
                    <a:pt x="30061" y="232067"/>
                  </a:cubicBezTo>
                  <a:cubicBezTo>
                    <a:pt x="27673" y="234633"/>
                    <a:pt x="23660" y="234785"/>
                    <a:pt x="21082" y="232385"/>
                  </a:cubicBezTo>
                  <a:cubicBezTo>
                    <a:pt x="7683" y="219926"/>
                    <a:pt x="0" y="201625"/>
                    <a:pt x="0" y="182194"/>
                  </a:cubicBezTo>
                  <a:cubicBezTo>
                    <a:pt x="0" y="153822"/>
                    <a:pt x="16180" y="129108"/>
                    <a:pt x="39992" y="120142"/>
                  </a:cubicBezTo>
                  <a:cubicBezTo>
                    <a:pt x="39599" y="116256"/>
                    <a:pt x="39395" y="112281"/>
                    <a:pt x="39395" y="108280"/>
                  </a:cubicBezTo>
                  <a:cubicBezTo>
                    <a:pt x="39395" y="48578"/>
                    <a:pt x="84404" y="0"/>
                    <a:pt x="13973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  <p:grpSp>
        <p:nvGrpSpPr>
          <p:cNvPr id="580" name="Группа 579"/>
          <p:cNvGrpSpPr/>
          <p:nvPr/>
        </p:nvGrpSpPr>
        <p:grpSpPr>
          <a:xfrm>
            <a:off x="662648" y="2628237"/>
            <a:ext cx="419057" cy="418939"/>
            <a:chOff x="5946158" y="1378465"/>
            <a:chExt cx="558743" cy="558585"/>
          </a:xfrm>
          <a:solidFill>
            <a:schemeClr val="accent2"/>
          </a:solidFill>
        </p:grpSpPr>
        <p:sp>
          <p:nvSpPr>
            <p:cNvPr id="581" name="Shape 232"/>
            <p:cNvSpPr/>
            <p:nvPr/>
          </p:nvSpPr>
          <p:spPr>
            <a:xfrm>
              <a:off x="5946158" y="1378469"/>
              <a:ext cx="279360" cy="558574"/>
            </a:xfrm>
            <a:custGeom>
              <a:avLst/>
              <a:gdLst/>
              <a:ahLst/>
              <a:cxnLst/>
              <a:rect l="0" t="0" r="0" b="0"/>
              <a:pathLst>
                <a:path w="279388" h="558650">
                  <a:moveTo>
                    <a:pt x="279388" y="0"/>
                  </a:moveTo>
                  <a:lnTo>
                    <a:pt x="279388" y="12700"/>
                  </a:lnTo>
                  <a:lnTo>
                    <a:pt x="227007" y="17821"/>
                  </a:lnTo>
                  <a:cubicBezTo>
                    <a:pt x="175770" y="27990"/>
                    <a:pt x="128654" y="53051"/>
                    <a:pt x="90868" y="90827"/>
                  </a:cubicBezTo>
                  <a:cubicBezTo>
                    <a:pt x="40462" y="141195"/>
                    <a:pt x="12700" y="208187"/>
                    <a:pt x="12700" y="279434"/>
                  </a:cubicBezTo>
                  <a:cubicBezTo>
                    <a:pt x="12700" y="350656"/>
                    <a:pt x="40475" y="417623"/>
                    <a:pt x="90868" y="467979"/>
                  </a:cubicBezTo>
                  <a:cubicBezTo>
                    <a:pt x="129864" y="506969"/>
                    <a:pt x="178026" y="531342"/>
                    <a:pt x="228481" y="541094"/>
                  </a:cubicBezTo>
                  <a:lnTo>
                    <a:pt x="279388" y="545967"/>
                  </a:lnTo>
                  <a:lnTo>
                    <a:pt x="279388" y="558650"/>
                  </a:lnTo>
                  <a:lnTo>
                    <a:pt x="226061" y="553551"/>
                  </a:lnTo>
                  <a:cubicBezTo>
                    <a:pt x="173196" y="543340"/>
                    <a:pt x="122742" y="517810"/>
                    <a:pt x="81890" y="476958"/>
                  </a:cubicBezTo>
                  <a:cubicBezTo>
                    <a:pt x="29083" y="424202"/>
                    <a:pt x="0" y="354060"/>
                    <a:pt x="0" y="279434"/>
                  </a:cubicBezTo>
                  <a:cubicBezTo>
                    <a:pt x="0" y="204784"/>
                    <a:pt x="29083" y="134616"/>
                    <a:pt x="81890" y="81848"/>
                  </a:cubicBezTo>
                  <a:cubicBezTo>
                    <a:pt x="121476" y="42262"/>
                    <a:pt x="170834" y="16013"/>
                    <a:pt x="224511" y="5363"/>
                  </a:cubicBezTo>
                  <a:lnTo>
                    <a:pt x="279388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2" name="Shape 233"/>
            <p:cNvSpPr/>
            <p:nvPr/>
          </p:nvSpPr>
          <p:spPr>
            <a:xfrm>
              <a:off x="6225517" y="1378465"/>
              <a:ext cx="279384" cy="558585"/>
            </a:xfrm>
            <a:custGeom>
              <a:avLst/>
              <a:gdLst/>
              <a:ahLst/>
              <a:cxnLst/>
              <a:rect l="0" t="0" r="0" b="0"/>
              <a:pathLst>
                <a:path w="279412" h="558661">
                  <a:moveTo>
                    <a:pt x="38" y="0"/>
                  </a:moveTo>
                  <a:lnTo>
                    <a:pt x="63" y="0"/>
                  </a:lnTo>
                  <a:cubicBezTo>
                    <a:pt x="74663" y="0"/>
                    <a:pt x="144780" y="29058"/>
                    <a:pt x="197485" y="81813"/>
                  </a:cubicBezTo>
                  <a:cubicBezTo>
                    <a:pt x="250279" y="134582"/>
                    <a:pt x="279374" y="204750"/>
                    <a:pt x="279387" y="279400"/>
                  </a:cubicBezTo>
                  <a:cubicBezTo>
                    <a:pt x="279412" y="354050"/>
                    <a:pt x="250368" y="424206"/>
                    <a:pt x="197612" y="476986"/>
                  </a:cubicBezTo>
                  <a:cubicBezTo>
                    <a:pt x="143154" y="531432"/>
                    <a:pt x="71602" y="558648"/>
                    <a:pt x="76" y="558661"/>
                  </a:cubicBezTo>
                  <a:lnTo>
                    <a:pt x="0" y="558653"/>
                  </a:lnTo>
                  <a:lnTo>
                    <a:pt x="0" y="545971"/>
                  </a:lnTo>
                  <a:lnTo>
                    <a:pt x="57" y="545976"/>
                  </a:lnTo>
                  <a:cubicBezTo>
                    <a:pt x="68348" y="545983"/>
                    <a:pt x="136639" y="519995"/>
                    <a:pt x="188633" y="468008"/>
                  </a:cubicBezTo>
                  <a:cubicBezTo>
                    <a:pt x="238975" y="417640"/>
                    <a:pt x="266712" y="350647"/>
                    <a:pt x="266687" y="279400"/>
                  </a:cubicBezTo>
                  <a:cubicBezTo>
                    <a:pt x="266674" y="208153"/>
                    <a:pt x="238912" y="141160"/>
                    <a:pt x="188506" y="90792"/>
                  </a:cubicBezTo>
                  <a:cubicBezTo>
                    <a:pt x="138188" y="40437"/>
                    <a:pt x="71247" y="12700"/>
                    <a:pt x="63" y="12700"/>
                  </a:cubicBezTo>
                  <a:lnTo>
                    <a:pt x="38" y="12700"/>
                  </a:lnTo>
                  <a:lnTo>
                    <a:pt x="0" y="12704"/>
                  </a:lnTo>
                  <a:lnTo>
                    <a:pt x="0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3" name="Shape 234"/>
            <p:cNvSpPr/>
            <p:nvPr/>
          </p:nvSpPr>
          <p:spPr>
            <a:xfrm>
              <a:off x="6065949" y="1455721"/>
              <a:ext cx="159572" cy="361266"/>
            </a:xfrm>
            <a:custGeom>
              <a:avLst/>
              <a:gdLst/>
              <a:ahLst/>
              <a:cxnLst/>
              <a:rect l="0" t="0" r="0" b="0"/>
              <a:pathLst>
                <a:path w="159588" h="361315">
                  <a:moveTo>
                    <a:pt x="159588" y="0"/>
                  </a:moveTo>
                  <a:lnTo>
                    <a:pt x="159588" y="12700"/>
                  </a:lnTo>
                  <a:cubicBezTo>
                    <a:pt x="78600" y="12700"/>
                    <a:pt x="12700" y="67526"/>
                    <a:pt x="12700" y="134938"/>
                  </a:cubicBezTo>
                  <a:cubicBezTo>
                    <a:pt x="12700" y="149060"/>
                    <a:pt x="14325" y="182855"/>
                    <a:pt x="15761" y="212687"/>
                  </a:cubicBezTo>
                  <a:cubicBezTo>
                    <a:pt x="16904" y="236601"/>
                    <a:pt x="17907" y="257264"/>
                    <a:pt x="17907" y="264338"/>
                  </a:cubicBezTo>
                  <a:cubicBezTo>
                    <a:pt x="17907" y="276301"/>
                    <a:pt x="25121" y="289916"/>
                    <a:pt x="36284" y="299047"/>
                  </a:cubicBezTo>
                  <a:cubicBezTo>
                    <a:pt x="45555" y="306642"/>
                    <a:pt x="56109" y="309918"/>
                    <a:pt x="65151" y="308077"/>
                  </a:cubicBezTo>
                  <a:cubicBezTo>
                    <a:pt x="74155" y="306248"/>
                    <a:pt x="81318" y="305321"/>
                    <a:pt x="86982" y="305321"/>
                  </a:cubicBezTo>
                  <a:cubicBezTo>
                    <a:pt x="94945" y="305321"/>
                    <a:pt x="99962" y="307150"/>
                    <a:pt x="103073" y="310871"/>
                  </a:cubicBezTo>
                  <a:cubicBezTo>
                    <a:pt x="108407" y="317246"/>
                    <a:pt x="105042" y="325615"/>
                    <a:pt x="102349" y="332321"/>
                  </a:cubicBezTo>
                  <a:cubicBezTo>
                    <a:pt x="101168" y="335255"/>
                    <a:pt x="99708" y="338925"/>
                    <a:pt x="99809" y="340589"/>
                  </a:cubicBezTo>
                  <a:cubicBezTo>
                    <a:pt x="99936" y="340741"/>
                    <a:pt x="104559" y="348615"/>
                    <a:pt x="159588" y="348615"/>
                  </a:cubicBezTo>
                  <a:lnTo>
                    <a:pt x="159588" y="361315"/>
                  </a:lnTo>
                  <a:cubicBezTo>
                    <a:pt x="109652" y="361315"/>
                    <a:pt x="87986" y="355346"/>
                    <a:pt x="87135" y="341364"/>
                  </a:cubicBezTo>
                  <a:cubicBezTo>
                    <a:pt x="86855" y="336829"/>
                    <a:pt x="88748" y="332131"/>
                    <a:pt x="90564" y="327597"/>
                  </a:cubicBezTo>
                  <a:cubicBezTo>
                    <a:pt x="91605" y="324993"/>
                    <a:pt x="93548" y="320155"/>
                    <a:pt x="93167" y="318732"/>
                  </a:cubicBezTo>
                  <a:cubicBezTo>
                    <a:pt x="93167" y="318745"/>
                    <a:pt x="93154" y="318745"/>
                    <a:pt x="93154" y="318745"/>
                  </a:cubicBezTo>
                  <a:cubicBezTo>
                    <a:pt x="92951" y="318758"/>
                    <a:pt x="88735" y="316230"/>
                    <a:pt x="67678" y="320523"/>
                  </a:cubicBezTo>
                  <a:cubicBezTo>
                    <a:pt x="54826" y="323076"/>
                    <a:pt x="40475" y="318884"/>
                    <a:pt x="28245" y="308877"/>
                  </a:cubicBezTo>
                  <a:cubicBezTo>
                    <a:pt x="14034" y="297256"/>
                    <a:pt x="5207" y="280188"/>
                    <a:pt x="5207" y="264338"/>
                  </a:cubicBezTo>
                  <a:cubicBezTo>
                    <a:pt x="5207" y="257556"/>
                    <a:pt x="4166" y="236068"/>
                    <a:pt x="3086" y="213297"/>
                  </a:cubicBezTo>
                  <a:cubicBezTo>
                    <a:pt x="1638" y="183337"/>
                    <a:pt x="0" y="149365"/>
                    <a:pt x="0" y="134938"/>
                  </a:cubicBezTo>
                  <a:cubicBezTo>
                    <a:pt x="0" y="60541"/>
                    <a:pt x="71590" y="0"/>
                    <a:pt x="15958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4" name="Shape 235"/>
            <p:cNvSpPr/>
            <p:nvPr/>
          </p:nvSpPr>
          <p:spPr>
            <a:xfrm>
              <a:off x="6225521" y="1455721"/>
              <a:ext cx="159572" cy="361266"/>
            </a:xfrm>
            <a:custGeom>
              <a:avLst/>
              <a:gdLst/>
              <a:ahLst/>
              <a:cxnLst/>
              <a:rect l="0" t="0" r="0" b="0"/>
              <a:pathLst>
                <a:path w="159588" h="361315">
                  <a:moveTo>
                    <a:pt x="0" y="0"/>
                  </a:moveTo>
                  <a:cubicBezTo>
                    <a:pt x="87998" y="0"/>
                    <a:pt x="159588" y="60541"/>
                    <a:pt x="159588" y="134938"/>
                  </a:cubicBezTo>
                  <a:cubicBezTo>
                    <a:pt x="159588" y="149378"/>
                    <a:pt x="157950" y="183337"/>
                    <a:pt x="156515" y="213297"/>
                  </a:cubicBezTo>
                  <a:cubicBezTo>
                    <a:pt x="155410" y="236068"/>
                    <a:pt x="154381" y="257556"/>
                    <a:pt x="154381" y="264338"/>
                  </a:cubicBezTo>
                  <a:cubicBezTo>
                    <a:pt x="154381" y="280188"/>
                    <a:pt x="145554" y="297256"/>
                    <a:pt x="131344" y="308877"/>
                  </a:cubicBezTo>
                  <a:cubicBezTo>
                    <a:pt x="119113" y="318884"/>
                    <a:pt x="104750" y="323101"/>
                    <a:pt x="91897" y="320523"/>
                  </a:cubicBezTo>
                  <a:cubicBezTo>
                    <a:pt x="70028" y="316078"/>
                    <a:pt x="66357" y="318910"/>
                    <a:pt x="66230" y="319050"/>
                  </a:cubicBezTo>
                  <a:cubicBezTo>
                    <a:pt x="66040" y="320155"/>
                    <a:pt x="67970" y="324993"/>
                    <a:pt x="69012" y="327584"/>
                  </a:cubicBezTo>
                  <a:cubicBezTo>
                    <a:pt x="70841" y="332131"/>
                    <a:pt x="72720" y="336829"/>
                    <a:pt x="72453" y="341364"/>
                  </a:cubicBezTo>
                  <a:cubicBezTo>
                    <a:pt x="71590" y="355346"/>
                    <a:pt x="49924" y="361315"/>
                    <a:pt x="0" y="361315"/>
                  </a:cubicBezTo>
                  <a:lnTo>
                    <a:pt x="0" y="348615"/>
                  </a:lnTo>
                  <a:cubicBezTo>
                    <a:pt x="55029" y="348615"/>
                    <a:pt x="59652" y="340741"/>
                    <a:pt x="59830" y="340411"/>
                  </a:cubicBezTo>
                  <a:cubicBezTo>
                    <a:pt x="59880" y="338912"/>
                    <a:pt x="58407" y="335242"/>
                    <a:pt x="57239" y="332308"/>
                  </a:cubicBezTo>
                  <a:cubicBezTo>
                    <a:pt x="54546" y="325603"/>
                    <a:pt x="51193" y="317246"/>
                    <a:pt x="56515" y="310871"/>
                  </a:cubicBezTo>
                  <a:cubicBezTo>
                    <a:pt x="61836" y="304495"/>
                    <a:pt x="72796" y="303708"/>
                    <a:pt x="94424" y="308077"/>
                  </a:cubicBezTo>
                  <a:cubicBezTo>
                    <a:pt x="103479" y="309906"/>
                    <a:pt x="114033" y="306642"/>
                    <a:pt x="123304" y="299047"/>
                  </a:cubicBezTo>
                  <a:cubicBezTo>
                    <a:pt x="134467" y="289916"/>
                    <a:pt x="141681" y="276301"/>
                    <a:pt x="141681" y="264338"/>
                  </a:cubicBezTo>
                  <a:cubicBezTo>
                    <a:pt x="141681" y="257264"/>
                    <a:pt x="142672" y="236601"/>
                    <a:pt x="143827" y="212687"/>
                  </a:cubicBezTo>
                  <a:cubicBezTo>
                    <a:pt x="145263" y="182855"/>
                    <a:pt x="146888" y="149060"/>
                    <a:pt x="146888" y="134938"/>
                  </a:cubicBezTo>
                  <a:cubicBezTo>
                    <a:pt x="146888" y="67526"/>
                    <a:pt x="81000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5" name="Shape 236"/>
            <p:cNvSpPr/>
            <p:nvPr/>
          </p:nvSpPr>
          <p:spPr>
            <a:xfrm>
              <a:off x="6235729" y="1619751"/>
              <a:ext cx="57861" cy="106639"/>
            </a:xfrm>
            <a:custGeom>
              <a:avLst/>
              <a:gdLst/>
              <a:ahLst/>
              <a:cxnLst/>
              <a:rect l="0" t="0" r="0" b="0"/>
              <a:pathLst>
                <a:path w="57867" h="106654">
                  <a:moveTo>
                    <a:pt x="43937" y="0"/>
                  </a:moveTo>
                  <a:lnTo>
                    <a:pt x="57867" y="923"/>
                  </a:lnTo>
                  <a:lnTo>
                    <a:pt x="57867" y="12310"/>
                  </a:lnTo>
                  <a:lnTo>
                    <a:pt x="54813" y="11864"/>
                  </a:lnTo>
                  <a:cubicBezTo>
                    <a:pt x="43637" y="11864"/>
                    <a:pt x="32322" y="15115"/>
                    <a:pt x="24181" y="21109"/>
                  </a:cubicBezTo>
                  <a:cubicBezTo>
                    <a:pt x="18948" y="24957"/>
                    <a:pt x="12700" y="31726"/>
                    <a:pt x="12700" y="42128"/>
                  </a:cubicBezTo>
                  <a:cubicBezTo>
                    <a:pt x="12700" y="57063"/>
                    <a:pt x="25116" y="74491"/>
                    <a:pt x="41938" y="85578"/>
                  </a:cubicBezTo>
                  <a:lnTo>
                    <a:pt x="57867" y="93231"/>
                  </a:lnTo>
                  <a:lnTo>
                    <a:pt x="57867" y="106654"/>
                  </a:lnTo>
                  <a:lnTo>
                    <a:pt x="56159" y="106352"/>
                  </a:lnTo>
                  <a:cubicBezTo>
                    <a:pt x="25197" y="96712"/>
                    <a:pt x="0" y="67896"/>
                    <a:pt x="0" y="42128"/>
                  </a:cubicBezTo>
                  <a:cubicBezTo>
                    <a:pt x="0" y="29872"/>
                    <a:pt x="5905" y="18772"/>
                    <a:pt x="16650" y="10873"/>
                  </a:cubicBezTo>
                  <a:cubicBezTo>
                    <a:pt x="24289" y="5253"/>
                    <a:pt x="33877" y="1554"/>
                    <a:pt x="4393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6" name="Shape 237"/>
            <p:cNvSpPr/>
            <p:nvPr/>
          </p:nvSpPr>
          <p:spPr>
            <a:xfrm>
              <a:off x="6293591" y="1620674"/>
              <a:ext cx="59869" cy="109033"/>
            </a:xfrm>
            <a:custGeom>
              <a:avLst/>
              <a:gdLst/>
              <a:ahLst/>
              <a:cxnLst/>
              <a:rect l="0" t="0" r="0" b="0"/>
              <a:pathLst>
                <a:path w="59875" h="109048">
                  <a:moveTo>
                    <a:pt x="0" y="0"/>
                  </a:moveTo>
                  <a:lnTo>
                    <a:pt x="16187" y="1073"/>
                  </a:lnTo>
                  <a:cubicBezTo>
                    <a:pt x="31236" y="5746"/>
                    <a:pt x="43593" y="15957"/>
                    <a:pt x="50972" y="29775"/>
                  </a:cubicBezTo>
                  <a:cubicBezTo>
                    <a:pt x="58363" y="43643"/>
                    <a:pt x="59875" y="59493"/>
                    <a:pt x="55239" y="74415"/>
                  </a:cubicBezTo>
                  <a:cubicBezTo>
                    <a:pt x="47885" y="98062"/>
                    <a:pt x="36773" y="109048"/>
                    <a:pt x="18765" y="109048"/>
                  </a:cubicBezTo>
                  <a:lnTo>
                    <a:pt x="0" y="105731"/>
                  </a:lnTo>
                  <a:lnTo>
                    <a:pt x="0" y="92308"/>
                  </a:lnTo>
                  <a:lnTo>
                    <a:pt x="2064" y="93300"/>
                  </a:lnTo>
                  <a:cubicBezTo>
                    <a:pt x="8005" y="95148"/>
                    <a:pt x="13058" y="96201"/>
                    <a:pt x="17418" y="96355"/>
                  </a:cubicBezTo>
                  <a:cubicBezTo>
                    <a:pt x="30497" y="96818"/>
                    <a:pt x="37329" y="89189"/>
                    <a:pt x="43111" y="70643"/>
                  </a:cubicBezTo>
                  <a:cubicBezTo>
                    <a:pt x="46730" y="58985"/>
                    <a:pt x="45549" y="46602"/>
                    <a:pt x="39757" y="35757"/>
                  </a:cubicBezTo>
                  <a:cubicBezTo>
                    <a:pt x="33966" y="24898"/>
                    <a:pt x="24251" y="16884"/>
                    <a:pt x="12415" y="13201"/>
                  </a:cubicBezTo>
                  <a:lnTo>
                    <a:pt x="0" y="113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7" name="Shape 238"/>
            <p:cNvSpPr/>
            <p:nvPr/>
          </p:nvSpPr>
          <p:spPr>
            <a:xfrm>
              <a:off x="6097577" y="1620669"/>
              <a:ext cx="59868" cy="109038"/>
            </a:xfrm>
            <a:custGeom>
              <a:avLst/>
              <a:gdLst/>
              <a:ahLst/>
              <a:cxnLst/>
              <a:rect l="0" t="0" r="0" b="0"/>
              <a:pathLst>
                <a:path w="59874" h="109053">
                  <a:moveTo>
                    <a:pt x="59874" y="0"/>
                  </a:moveTo>
                  <a:lnTo>
                    <a:pt x="59874" y="11391"/>
                  </a:lnTo>
                  <a:lnTo>
                    <a:pt x="47460" y="13206"/>
                  </a:lnTo>
                  <a:cubicBezTo>
                    <a:pt x="35624" y="16889"/>
                    <a:pt x="25908" y="24903"/>
                    <a:pt x="20117" y="35762"/>
                  </a:cubicBezTo>
                  <a:cubicBezTo>
                    <a:pt x="14326" y="46607"/>
                    <a:pt x="13145" y="58990"/>
                    <a:pt x="16764" y="70648"/>
                  </a:cubicBezTo>
                  <a:cubicBezTo>
                    <a:pt x="22546" y="89222"/>
                    <a:pt x="29406" y="96844"/>
                    <a:pt x="42483" y="96371"/>
                  </a:cubicBezTo>
                  <a:cubicBezTo>
                    <a:pt x="46842" y="96213"/>
                    <a:pt x="51892" y="95156"/>
                    <a:pt x="57823" y="93305"/>
                  </a:cubicBezTo>
                  <a:lnTo>
                    <a:pt x="59874" y="92320"/>
                  </a:lnTo>
                  <a:lnTo>
                    <a:pt x="59874" y="105738"/>
                  </a:lnTo>
                  <a:lnTo>
                    <a:pt x="41110" y="109053"/>
                  </a:lnTo>
                  <a:cubicBezTo>
                    <a:pt x="23101" y="109053"/>
                    <a:pt x="11989" y="98067"/>
                    <a:pt x="4636" y="74420"/>
                  </a:cubicBezTo>
                  <a:cubicBezTo>
                    <a:pt x="0" y="59498"/>
                    <a:pt x="1512" y="43648"/>
                    <a:pt x="8903" y="29780"/>
                  </a:cubicBezTo>
                  <a:cubicBezTo>
                    <a:pt x="16282" y="15962"/>
                    <a:pt x="28639" y="5751"/>
                    <a:pt x="43688" y="1078"/>
                  </a:cubicBezTo>
                  <a:lnTo>
                    <a:pt x="5987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8" name="Shape 239"/>
            <p:cNvSpPr/>
            <p:nvPr/>
          </p:nvSpPr>
          <p:spPr>
            <a:xfrm>
              <a:off x="6157446" y="1619741"/>
              <a:ext cx="57861" cy="106650"/>
            </a:xfrm>
            <a:custGeom>
              <a:avLst/>
              <a:gdLst/>
              <a:ahLst/>
              <a:cxnLst/>
              <a:rect l="0" t="0" r="0" b="0"/>
              <a:pathLst>
                <a:path w="57867" h="106665">
                  <a:moveTo>
                    <a:pt x="13930" y="0"/>
                  </a:moveTo>
                  <a:cubicBezTo>
                    <a:pt x="23990" y="1554"/>
                    <a:pt x="33579" y="5256"/>
                    <a:pt x="41218" y="10882"/>
                  </a:cubicBezTo>
                  <a:cubicBezTo>
                    <a:pt x="51962" y="18782"/>
                    <a:pt x="57867" y="29882"/>
                    <a:pt x="57867" y="42137"/>
                  </a:cubicBezTo>
                  <a:cubicBezTo>
                    <a:pt x="57867" y="67905"/>
                    <a:pt x="32684" y="96734"/>
                    <a:pt x="1721" y="106361"/>
                  </a:cubicBezTo>
                  <a:lnTo>
                    <a:pt x="0" y="106665"/>
                  </a:lnTo>
                  <a:lnTo>
                    <a:pt x="0" y="93247"/>
                  </a:lnTo>
                  <a:lnTo>
                    <a:pt x="15935" y="85592"/>
                  </a:lnTo>
                  <a:cubicBezTo>
                    <a:pt x="32752" y="74508"/>
                    <a:pt x="45167" y="57072"/>
                    <a:pt x="45167" y="42137"/>
                  </a:cubicBezTo>
                  <a:cubicBezTo>
                    <a:pt x="45167" y="31736"/>
                    <a:pt x="38919" y="24967"/>
                    <a:pt x="33687" y="21118"/>
                  </a:cubicBezTo>
                  <a:cubicBezTo>
                    <a:pt x="25546" y="15124"/>
                    <a:pt x="14231" y="11873"/>
                    <a:pt x="3042" y="11873"/>
                  </a:cubicBezTo>
                  <a:lnTo>
                    <a:pt x="0" y="12318"/>
                  </a:lnTo>
                  <a:lnTo>
                    <a:pt x="0" y="927"/>
                  </a:lnTo>
                  <a:lnTo>
                    <a:pt x="1393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89" name="Shape 240"/>
            <p:cNvSpPr/>
            <p:nvPr/>
          </p:nvSpPr>
          <p:spPr>
            <a:xfrm>
              <a:off x="6198610" y="1692450"/>
              <a:ext cx="26908" cy="67568"/>
            </a:xfrm>
            <a:custGeom>
              <a:avLst/>
              <a:gdLst/>
              <a:ahLst/>
              <a:cxnLst/>
              <a:rect l="0" t="0" r="0" b="0"/>
              <a:pathLst>
                <a:path w="26911" h="67577">
                  <a:moveTo>
                    <a:pt x="26911" y="0"/>
                  </a:moveTo>
                  <a:lnTo>
                    <a:pt x="26911" y="12700"/>
                  </a:lnTo>
                  <a:cubicBezTo>
                    <a:pt x="20968" y="12700"/>
                    <a:pt x="12700" y="25057"/>
                    <a:pt x="12700" y="45161"/>
                  </a:cubicBezTo>
                  <a:cubicBezTo>
                    <a:pt x="12700" y="52845"/>
                    <a:pt x="21996" y="54877"/>
                    <a:pt x="26911" y="54877"/>
                  </a:cubicBezTo>
                  <a:lnTo>
                    <a:pt x="26911" y="67577"/>
                  </a:lnTo>
                  <a:cubicBezTo>
                    <a:pt x="20244" y="67577"/>
                    <a:pt x="13944" y="65748"/>
                    <a:pt x="9156" y="62421"/>
                  </a:cubicBezTo>
                  <a:cubicBezTo>
                    <a:pt x="3251" y="58331"/>
                    <a:pt x="0" y="52184"/>
                    <a:pt x="0" y="45161"/>
                  </a:cubicBezTo>
                  <a:cubicBezTo>
                    <a:pt x="0" y="19406"/>
                    <a:pt x="11569" y="0"/>
                    <a:pt x="2691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0" name="Shape 241"/>
            <p:cNvSpPr/>
            <p:nvPr/>
          </p:nvSpPr>
          <p:spPr>
            <a:xfrm>
              <a:off x="6225518" y="1692450"/>
              <a:ext cx="26908" cy="67568"/>
            </a:xfrm>
            <a:custGeom>
              <a:avLst/>
              <a:gdLst/>
              <a:ahLst/>
              <a:cxnLst/>
              <a:rect l="0" t="0" r="0" b="0"/>
              <a:pathLst>
                <a:path w="26911" h="67577">
                  <a:moveTo>
                    <a:pt x="0" y="0"/>
                  </a:moveTo>
                  <a:cubicBezTo>
                    <a:pt x="15342" y="0"/>
                    <a:pt x="26911" y="19406"/>
                    <a:pt x="26911" y="45161"/>
                  </a:cubicBezTo>
                  <a:cubicBezTo>
                    <a:pt x="26911" y="59880"/>
                    <a:pt x="13373" y="67577"/>
                    <a:pt x="0" y="67577"/>
                  </a:cubicBezTo>
                  <a:lnTo>
                    <a:pt x="0" y="54877"/>
                  </a:lnTo>
                  <a:cubicBezTo>
                    <a:pt x="4915" y="54877"/>
                    <a:pt x="14211" y="52845"/>
                    <a:pt x="14211" y="45161"/>
                  </a:cubicBezTo>
                  <a:cubicBezTo>
                    <a:pt x="14211" y="25057"/>
                    <a:pt x="594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1" name="Shape 242"/>
            <p:cNvSpPr/>
            <p:nvPr/>
          </p:nvSpPr>
          <p:spPr>
            <a:xfrm>
              <a:off x="6223583" y="1804291"/>
              <a:ext cx="24382" cy="55656"/>
            </a:xfrm>
            <a:custGeom>
              <a:avLst/>
              <a:gdLst/>
              <a:ahLst/>
              <a:cxnLst/>
              <a:rect l="0" t="0" r="0" b="0"/>
              <a:pathLst>
                <a:path w="24384" h="55664">
                  <a:moveTo>
                    <a:pt x="24384" y="0"/>
                  </a:moveTo>
                  <a:lnTo>
                    <a:pt x="24384" y="12700"/>
                  </a:lnTo>
                  <a:cubicBezTo>
                    <a:pt x="18860" y="12700"/>
                    <a:pt x="12700" y="22974"/>
                    <a:pt x="12700" y="36728"/>
                  </a:cubicBezTo>
                  <a:cubicBezTo>
                    <a:pt x="12700" y="41262"/>
                    <a:pt x="19876" y="42964"/>
                    <a:pt x="24384" y="42964"/>
                  </a:cubicBezTo>
                  <a:lnTo>
                    <a:pt x="24384" y="55664"/>
                  </a:lnTo>
                  <a:cubicBezTo>
                    <a:pt x="18492" y="55664"/>
                    <a:pt x="12903" y="54204"/>
                    <a:pt x="8636" y="51562"/>
                  </a:cubicBezTo>
                  <a:cubicBezTo>
                    <a:pt x="3061" y="48108"/>
                    <a:pt x="0" y="42837"/>
                    <a:pt x="0" y="36728"/>
                  </a:cubicBezTo>
                  <a:cubicBezTo>
                    <a:pt x="0" y="16142"/>
                    <a:pt x="10719" y="0"/>
                    <a:pt x="2438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2" name="Shape 243"/>
            <p:cNvSpPr/>
            <p:nvPr/>
          </p:nvSpPr>
          <p:spPr>
            <a:xfrm>
              <a:off x="6247965" y="1804291"/>
              <a:ext cx="24382" cy="55656"/>
            </a:xfrm>
            <a:custGeom>
              <a:avLst/>
              <a:gdLst/>
              <a:ahLst/>
              <a:cxnLst/>
              <a:rect l="0" t="0" r="0" b="0"/>
              <a:pathLst>
                <a:path w="24384" h="55664">
                  <a:moveTo>
                    <a:pt x="0" y="0"/>
                  </a:moveTo>
                  <a:cubicBezTo>
                    <a:pt x="13665" y="0"/>
                    <a:pt x="24384" y="16142"/>
                    <a:pt x="24384" y="36728"/>
                  </a:cubicBezTo>
                  <a:cubicBezTo>
                    <a:pt x="24384" y="47701"/>
                    <a:pt x="14122" y="55664"/>
                    <a:pt x="0" y="55664"/>
                  </a:cubicBezTo>
                  <a:lnTo>
                    <a:pt x="0" y="42964"/>
                  </a:lnTo>
                  <a:cubicBezTo>
                    <a:pt x="4509" y="42964"/>
                    <a:pt x="11684" y="41262"/>
                    <a:pt x="11684" y="36728"/>
                  </a:cubicBezTo>
                  <a:cubicBezTo>
                    <a:pt x="11684" y="22974"/>
                    <a:pt x="5524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3" name="Shape 244"/>
            <p:cNvSpPr/>
            <p:nvPr/>
          </p:nvSpPr>
          <p:spPr>
            <a:xfrm>
              <a:off x="6178691" y="1804291"/>
              <a:ext cx="24382" cy="55656"/>
            </a:xfrm>
            <a:custGeom>
              <a:avLst/>
              <a:gdLst/>
              <a:ahLst/>
              <a:cxnLst/>
              <a:rect l="0" t="0" r="0" b="0"/>
              <a:pathLst>
                <a:path w="24384" h="55664">
                  <a:moveTo>
                    <a:pt x="24384" y="0"/>
                  </a:moveTo>
                  <a:lnTo>
                    <a:pt x="24384" y="12700"/>
                  </a:lnTo>
                  <a:cubicBezTo>
                    <a:pt x="18860" y="12700"/>
                    <a:pt x="12700" y="22974"/>
                    <a:pt x="12700" y="36728"/>
                  </a:cubicBezTo>
                  <a:cubicBezTo>
                    <a:pt x="12700" y="41262"/>
                    <a:pt x="19876" y="42964"/>
                    <a:pt x="24384" y="42964"/>
                  </a:cubicBezTo>
                  <a:lnTo>
                    <a:pt x="24384" y="55664"/>
                  </a:lnTo>
                  <a:cubicBezTo>
                    <a:pt x="18492" y="55664"/>
                    <a:pt x="12903" y="54204"/>
                    <a:pt x="8636" y="51562"/>
                  </a:cubicBezTo>
                  <a:cubicBezTo>
                    <a:pt x="3061" y="48108"/>
                    <a:pt x="0" y="42837"/>
                    <a:pt x="0" y="36728"/>
                  </a:cubicBezTo>
                  <a:cubicBezTo>
                    <a:pt x="0" y="16142"/>
                    <a:pt x="10719" y="0"/>
                    <a:pt x="2438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4" name="Shape 245"/>
            <p:cNvSpPr/>
            <p:nvPr/>
          </p:nvSpPr>
          <p:spPr>
            <a:xfrm>
              <a:off x="6203072" y="1804291"/>
              <a:ext cx="24382" cy="55656"/>
            </a:xfrm>
            <a:custGeom>
              <a:avLst/>
              <a:gdLst/>
              <a:ahLst/>
              <a:cxnLst/>
              <a:rect l="0" t="0" r="0" b="0"/>
              <a:pathLst>
                <a:path w="24384" h="55664">
                  <a:moveTo>
                    <a:pt x="0" y="0"/>
                  </a:moveTo>
                  <a:cubicBezTo>
                    <a:pt x="13665" y="0"/>
                    <a:pt x="24384" y="16142"/>
                    <a:pt x="24384" y="36728"/>
                  </a:cubicBezTo>
                  <a:cubicBezTo>
                    <a:pt x="24384" y="47701"/>
                    <a:pt x="14122" y="55664"/>
                    <a:pt x="0" y="55664"/>
                  </a:cubicBezTo>
                  <a:lnTo>
                    <a:pt x="0" y="42964"/>
                  </a:lnTo>
                  <a:cubicBezTo>
                    <a:pt x="4509" y="42964"/>
                    <a:pt x="11684" y="41262"/>
                    <a:pt x="11684" y="36728"/>
                  </a:cubicBezTo>
                  <a:cubicBezTo>
                    <a:pt x="11684" y="22974"/>
                    <a:pt x="5524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5" name="Shape 246"/>
            <p:cNvSpPr/>
            <p:nvPr/>
          </p:nvSpPr>
          <p:spPr>
            <a:xfrm>
              <a:off x="6146013" y="1797781"/>
              <a:ext cx="19150" cy="43174"/>
            </a:xfrm>
            <a:custGeom>
              <a:avLst/>
              <a:gdLst/>
              <a:ahLst/>
              <a:cxnLst/>
              <a:rect l="0" t="0" r="0" b="0"/>
              <a:pathLst>
                <a:path w="19152" h="43180">
                  <a:moveTo>
                    <a:pt x="19152" y="0"/>
                  </a:moveTo>
                  <a:lnTo>
                    <a:pt x="19152" y="12700"/>
                  </a:lnTo>
                  <a:cubicBezTo>
                    <a:pt x="16878" y="12700"/>
                    <a:pt x="12700" y="18466"/>
                    <a:pt x="12700" y="27902"/>
                  </a:cubicBezTo>
                  <a:cubicBezTo>
                    <a:pt x="12700" y="29229"/>
                    <a:pt x="15926" y="29893"/>
                    <a:pt x="19152" y="29893"/>
                  </a:cubicBezTo>
                  <a:lnTo>
                    <a:pt x="19152" y="43180"/>
                  </a:lnTo>
                  <a:cubicBezTo>
                    <a:pt x="8052" y="43180"/>
                    <a:pt x="0" y="36766"/>
                    <a:pt x="0" y="27902"/>
                  </a:cubicBezTo>
                  <a:cubicBezTo>
                    <a:pt x="0" y="12255"/>
                    <a:pt x="8407" y="0"/>
                    <a:pt x="1915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6" name="Shape 247"/>
            <p:cNvSpPr/>
            <p:nvPr/>
          </p:nvSpPr>
          <p:spPr>
            <a:xfrm>
              <a:off x="6165162" y="1797781"/>
              <a:ext cx="19150" cy="43174"/>
            </a:xfrm>
            <a:custGeom>
              <a:avLst/>
              <a:gdLst/>
              <a:ahLst/>
              <a:cxnLst/>
              <a:rect l="0" t="0" r="0" b="0"/>
              <a:pathLst>
                <a:path w="19152" h="43180">
                  <a:moveTo>
                    <a:pt x="0" y="0"/>
                  </a:moveTo>
                  <a:cubicBezTo>
                    <a:pt x="10744" y="0"/>
                    <a:pt x="19152" y="12255"/>
                    <a:pt x="19152" y="27902"/>
                  </a:cubicBezTo>
                  <a:cubicBezTo>
                    <a:pt x="19152" y="36766"/>
                    <a:pt x="11100" y="43180"/>
                    <a:pt x="0" y="43180"/>
                  </a:cubicBezTo>
                  <a:lnTo>
                    <a:pt x="0" y="29893"/>
                  </a:lnTo>
                  <a:cubicBezTo>
                    <a:pt x="3226" y="29893"/>
                    <a:pt x="6452" y="29229"/>
                    <a:pt x="6452" y="27902"/>
                  </a:cubicBezTo>
                  <a:cubicBezTo>
                    <a:pt x="6452" y="18466"/>
                    <a:pt x="227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7" name="Shape 248"/>
            <p:cNvSpPr/>
            <p:nvPr/>
          </p:nvSpPr>
          <p:spPr>
            <a:xfrm>
              <a:off x="6266737" y="1797781"/>
              <a:ext cx="19150" cy="43174"/>
            </a:xfrm>
            <a:custGeom>
              <a:avLst/>
              <a:gdLst/>
              <a:ahLst/>
              <a:cxnLst/>
              <a:rect l="0" t="0" r="0" b="0"/>
              <a:pathLst>
                <a:path w="19152" h="43180">
                  <a:moveTo>
                    <a:pt x="19152" y="0"/>
                  </a:moveTo>
                  <a:lnTo>
                    <a:pt x="19152" y="12700"/>
                  </a:lnTo>
                  <a:cubicBezTo>
                    <a:pt x="16878" y="12700"/>
                    <a:pt x="12700" y="18466"/>
                    <a:pt x="12700" y="27902"/>
                  </a:cubicBezTo>
                  <a:cubicBezTo>
                    <a:pt x="12700" y="29229"/>
                    <a:pt x="15926" y="29893"/>
                    <a:pt x="19152" y="29893"/>
                  </a:cubicBezTo>
                  <a:lnTo>
                    <a:pt x="19152" y="43180"/>
                  </a:lnTo>
                  <a:cubicBezTo>
                    <a:pt x="8052" y="43180"/>
                    <a:pt x="0" y="36766"/>
                    <a:pt x="0" y="27902"/>
                  </a:cubicBezTo>
                  <a:cubicBezTo>
                    <a:pt x="0" y="12255"/>
                    <a:pt x="8407" y="0"/>
                    <a:pt x="1915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598" name="Shape 249"/>
            <p:cNvSpPr/>
            <p:nvPr/>
          </p:nvSpPr>
          <p:spPr>
            <a:xfrm>
              <a:off x="6285887" y="1797781"/>
              <a:ext cx="19150" cy="43174"/>
            </a:xfrm>
            <a:custGeom>
              <a:avLst/>
              <a:gdLst/>
              <a:ahLst/>
              <a:cxnLst/>
              <a:rect l="0" t="0" r="0" b="0"/>
              <a:pathLst>
                <a:path w="19152" h="43180">
                  <a:moveTo>
                    <a:pt x="0" y="0"/>
                  </a:moveTo>
                  <a:cubicBezTo>
                    <a:pt x="10744" y="0"/>
                    <a:pt x="19152" y="12255"/>
                    <a:pt x="19152" y="27902"/>
                  </a:cubicBezTo>
                  <a:cubicBezTo>
                    <a:pt x="19152" y="36766"/>
                    <a:pt x="11100" y="43180"/>
                    <a:pt x="0" y="43180"/>
                  </a:cubicBezTo>
                  <a:lnTo>
                    <a:pt x="0" y="29893"/>
                  </a:lnTo>
                  <a:cubicBezTo>
                    <a:pt x="3226" y="29893"/>
                    <a:pt x="6452" y="29229"/>
                    <a:pt x="6452" y="27902"/>
                  </a:cubicBezTo>
                  <a:cubicBezTo>
                    <a:pt x="6452" y="18466"/>
                    <a:pt x="227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  <p:grpSp>
        <p:nvGrpSpPr>
          <p:cNvPr id="599" name="Группа 598"/>
          <p:cNvGrpSpPr/>
          <p:nvPr/>
        </p:nvGrpSpPr>
        <p:grpSpPr>
          <a:xfrm>
            <a:off x="662648" y="3945688"/>
            <a:ext cx="419074" cy="418956"/>
            <a:chOff x="1917263" y="1862989"/>
            <a:chExt cx="558765" cy="558608"/>
          </a:xfrm>
          <a:solidFill>
            <a:schemeClr val="accent5"/>
          </a:solidFill>
        </p:grpSpPr>
        <p:sp>
          <p:nvSpPr>
            <p:cNvPr id="600" name="Shape 1249"/>
            <p:cNvSpPr/>
            <p:nvPr/>
          </p:nvSpPr>
          <p:spPr>
            <a:xfrm>
              <a:off x="1917263" y="1862989"/>
              <a:ext cx="279382" cy="558608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26"/>
                  </a:cubicBezTo>
                  <a:cubicBezTo>
                    <a:pt x="12700" y="426504"/>
                    <a:pt x="132347" y="546164"/>
                    <a:pt x="279400" y="546164"/>
                  </a:cubicBezTo>
                  <a:lnTo>
                    <a:pt x="279400" y="558864"/>
                  </a:lnTo>
                  <a:cubicBezTo>
                    <a:pt x="125336" y="558864"/>
                    <a:pt x="0" y="433515"/>
                    <a:pt x="0" y="279426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1" name="Shape 1250"/>
            <p:cNvSpPr/>
            <p:nvPr/>
          </p:nvSpPr>
          <p:spPr>
            <a:xfrm>
              <a:off x="2196646" y="1862989"/>
              <a:ext cx="279382" cy="558608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0" y="0"/>
                  </a:moveTo>
                  <a:cubicBezTo>
                    <a:pt x="154064" y="0"/>
                    <a:pt x="279400" y="125349"/>
                    <a:pt x="279400" y="279426"/>
                  </a:cubicBezTo>
                  <a:cubicBezTo>
                    <a:pt x="279400" y="433515"/>
                    <a:pt x="154064" y="558864"/>
                    <a:pt x="0" y="558864"/>
                  </a:cubicBezTo>
                  <a:lnTo>
                    <a:pt x="0" y="546164"/>
                  </a:lnTo>
                  <a:cubicBezTo>
                    <a:pt x="147053" y="546164"/>
                    <a:pt x="266700" y="426504"/>
                    <a:pt x="266700" y="279426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2" name="Shape 1251"/>
            <p:cNvSpPr/>
            <p:nvPr/>
          </p:nvSpPr>
          <p:spPr>
            <a:xfrm>
              <a:off x="2291865" y="2116071"/>
              <a:ext cx="51686" cy="159566"/>
            </a:xfrm>
            <a:custGeom>
              <a:avLst/>
              <a:gdLst/>
              <a:ahLst/>
              <a:cxnLst/>
              <a:rect l="0" t="0" r="0" b="0"/>
              <a:pathLst>
                <a:path w="51689" h="159639">
                  <a:moveTo>
                    <a:pt x="47981" y="1931"/>
                  </a:moveTo>
                  <a:cubicBezTo>
                    <a:pt x="50902" y="3873"/>
                    <a:pt x="51689" y="7811"/>
                    <a:pt x="49746" y="10732"/>
                  </a:cubicBezTo>
                  <a:cubicBezTo>
                    <a:pt x="49378" y="11290"/>
                    <a:pt x="12700" y="67513"/>
                    <a:pt x="12700" y="153289"/>
                  </a:cubicBezTo>
                  <a:cubicBezTo>
                    <a:pt x="12700" y="156794"/>
                    <a:pt x="9855" y="159639"/>
                    <a:pt x="6350" y="159639"/>
                  </a:cubicBezTo>
                  <a:cubicBezTo>
                    <a:pt x="2845" y="159639"/>
                    <a:pt x="0" y="156794"/>
                    <a:pt x="0" y="153289"/>
                  </a:cubicBezTo>
                  <a:cubicBezTo>
                    <a:pt x="0" y="63462"/>
                    <a:pt x="37579" y="6083"/>
                    <a:pt x="39180" y="3696"/>
                  </a:cubicBezTo>
                  <a:cubicBezTo>
                    <a:pt x="41135" y="762"/>
                    <a:pt x="45047" y="0"/>
                    <a:pt x="47981" y="1931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3" name="Shape 1252"/>
            <p:cNvSpPr/>
            <p:nvPr/>
          </p:nvSpPr>
          <p:spPr>
            <a:xfrm>
              <a:off x="2189623" y="2097847"/>
              <a:ext cx="153838" cy="171296"/>
            </a:xfrm>
            <a:custGeom>
              <a:avLst/>
              <a:gdLst/>
              <a:ahLst/>
              <a:cxnLst/>
              <a:rect l="0" t="0" r="0" b="0"/>
              <a:pathLst>
                <a:path w="153848" h="171374">
                  <a:moveTo>
                    <a:pt x="38824" y="0"/>
                  </a:moveTo>
                  <a:lnTo>
                    <a:pt x="126606" y="0"/>
                  </a:lnTo>
                  <a:cubicBezTo>
                    <a:pt x="144780" y="0"/>
                    <a:pt x="150368" y="16307"/>
                    <a:pt x="150596" y="17005"/>
                  </a:cubicBezTo>
                  <a:lnTo>
                    <a:pt x="152743" y="23469"/>
                  </a:lnTo>
                  <a:cubicBezTo>
                    <a:pt x="153848" y="26784"/>
                    <a:pt x="152032" y="30378"/>
                    <a:pt x="148704" y="31483"/>
                  </a:cubicBezTo>
                  <a:cubicBezTo>
                    <a:pt x="145390" y="32601"/>
                    <a:pt x="141770" y="30785"/>
                    <a:pt x="140678" y="27457"/>
                  </a:cubicBezTo>
                  <a:lnTo>
                    <a:pt x="138531" y="20980"/>
                  </a:lnTo>
                  <a:cubicBezTo>
                    <a:pt x="138252" y="20193"/>
                    <a:pt x="135344" y="12700"/>
                    <a:pt x="126606" y="12700"/>
                  </a:cubicBezTo>
                  <a:lnTo>
                    <a:pt x="47638" y="12700"/>
                  </a:lnTo>
                  <a:cubicBezTo>
                    <a:pt x="52451" y="19329"/>
                    <a:pt x="63259" y="25463"/>
                    <a:pt x="70561" y="25463"/>
                  </a:cubicBezTo>
                  <a:cubicBezTo>
                    <a:pt x="73025" y="25463"/>
                    <a:pt x="75260" y="26886"/>
                    <a:pt x="76314" y="29121"/>
                  </a:cubicBezTo>
                  <a:cubicBezTo>
                    <a:pt x="77356" y="31356"/>
                    <a:pt x="77013" y="33985"/>
                    <a:pt x="75438" y="35877"/>
                  </a:cubicBezTo>
                  <a:cubicBezTo>
                    <a:pt x="46787" y="70243"/>
                    <a:pt x="27000" y="111785"/>
                    <a:pt x="13170" y="166573"/>
                  </a:cubicBezTo>
                  <a:cubicBezTo>
                    <a:pt x="12459" y="169456"/>
                    <a:pt x="9868" y="171374"/>
                    <a:pt x="7023" y="171374"/>
                  </a:cubicBezTo>
                  <a:cubicBezTo>
                    <a:pt x="6515" y="171374"/>
                    <a:pt x="5994" y="171310"/>
                    <a:pt x="5474" y="171171"/>
                  </a:cubicBezTo>
                  <a:cubicBezTo>
                    <a:pt x="2070" y="170319"/>
                    <a:pt x="0" y="166878"/>
                    <a:pt x="876" y="163474"/>
                  </a:cubicBezTo>
                  <a:cubicBezTo>
                    <a:pt x="14110" y="110985"/>
                    <a:pt x="32715" y="70129"/>
                    <a:pt x="59144" y="35890"/>
                  </a:cubicBezTo>
                  <a:cubicBezTo>
                    <a:pt x="46139" y="31153"/>
                    <a:pt x="32474" y="19533"/>
                    <a:pt x="32474" y="6350"/>
                  </a:cubicBezTo>
                  <a:cubicBezTo>
                    <a:pt x="32474" y="2832"/>
                    <a:pt x="35319" y="0"/>
                    <a:pt x="38824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4" name="Shape 1253"/>
            <p:cNvSpPr/>
            <p:nvPr/>
          </p:nvSpPr>
          <p:spPr>
            <a:xfrm>
              <a:off x="2049742" y="2116058"/>
              <a:ext cx="51673" cy="159579"/>
            </a:xfrm>
            <a:custGeom>
              <a:avLst/>
              <a:gdLst/>
              <a:ahLst/>
              <a:cxnLst/>
              <a:rect l="0" t="0" r="0" b="0"/>
              <a:pathLst>
                <a:path w="51676" h="159652">
                  <a:moveTo>
                    <a:pt x="3708" y="1943"/>
                  </a:moveTo>
                  <a:cubicBezTo>
                    <a:pt x="6591" y="0"/>
                    <a:pt x="10541" y="762"/>
                    <a:pt x="12510" y="3709"/>
                  </a:cubicBezTo>
                  <a:cubicBezTo>
                    <a:pt x="14110" y="6096"/>
                    <a:pt x="51676" y="63475"/>
                    <a:pt x="51676" y="153302"/>
                  </a:cubicBezTo>
                  <a:cubicBezTo>
                    <a:pt x="51676" y="156807"/>
                    <a:pt x="48832" y="159652"/>
                    <a:pt x="45326" y="159652"/>
                  </a:cubicBezTo>
                  <a:cubicBezTo>
                    <a:pt x="41821" y="159652"/>
                    <a:pt x="38976" y="156807"/>
                    <a:pt x="38976" y="153302"/>
                  </a:cubicBezTo>
                  <a:cubicBezTo>
                    <a:pt x="38976" y="67285"/>
                    <a:pt x="2311" y="11303"/>
                    <a:pt x="1943" y="10744"/>
                  </a:cubicBezTo>
                  <a:cubicBezTo>
                    <a:pt x="0" y="7836"/>
                    <a:pt x="787" y="3886"/>
                    <a:pt x="3708" y="1943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5" name="Shape 1254"/>
            <p:cNvSpPr/>
            <p:nvPr/>
          </p:nvSpPr>
          <p:spPr>
            <a:xfrm>
              <a:off x="2049831" y="2097847"/>
              <a:ext cx="153838" cy="171296"/>
            </a:xfrm>
            <a:custGeom>
              <a:avLst/>
              <a:gdLst/>
              <a:ahLst/>
              <a:cxnLst/>
              <a:rect l="0" t="0" r="0" b="0"/>
              <a:pathLst>
                <a:path w="153848" h="171374">
                  <a:moveTo>
                    <a:pt x="27229" y="0"/>
                  </a:moveTo>
                  <a:lnTo>
                    <a:pt x="115024" y="0"/>
                  </a:lnTo>
                  <a:cubicBezTo>
                    <a:pt x="118529" y="0"/>
                    <a:pt x="121374" y="2832"/>
                    <a:pt x="121374" y="6350"/>
                  </a:cubicBezTo>
                  <a:cubicBezTo>
                    <a:pt x="121374" y="19533"/>
                    <a:pt x="107709" y="31153"/>
                    <a:pt x="94704" y="35890"/>
                  </a:cubicBezTo>
                  <a:cubicBezTo>
                    <a:pt x="121133" y="70129"/>
                    <a:pt x="139738" y="110985"/>
                    <a:pt x="152971" y="163474"/>
                  </a:cubicBezTo>
                  <a:cubicBezTo>
                    <a:pt x="153848" y="166878"/>
                    <a:pt x="151778" y="170319"/>
                    <a:pt x="148374" y="171171"/>
                  </a:cubicBezTo>
                  <a:cubicBezTo>
                    <a:pt x="147853" y="171310"/>
                    <a:pt x="147333" y="171374"/>
                    <a:pt x="146825" y="171374"/>
                  </a:cubicBezTo>
                  <a:cubicBezTo>
                    <a:pt x="143980" y="171374"/>
                    <a:pt x="141389" y="169456"/>
                    <a:pt x="140678" y="166573"/>
                  </a:cubicBezTo>
                  <a:cubicBezTo>
                    <a:pt x="126848" y="111785"/>
                    <a:pt x="107061" y="70243"/>
                    <a:pt x="78410" y="35877"/>
                  </a:cubicBezTo>
                  <a:cubicBezTo>
                    <a:pt x="76835" y="33985"/>
                    <a:pt x="76492" y="31356"/>
                    <a:pt x="77534" y="29121"/>
                  </a:cubicBezTo>
                  <a:cubicBezTo>
                    <a:pt x="78588" y="26886"/>
                    <a:pt x="80823" y="25463"/>
                    <a:pt x="83287" y="25463"/>
                  </a:cubicBezTo>
                  <a:cubicBezTo>
                    <a:pt x="90589" y="25463"/>
                    <a:pt x="101397" y="19329"/>
                    <a:pt x="106210" y="12700"/>
                  </a:cubicBezTo>
                  <a:lnTo>
                    <a:pt x="27229" y="12700"/>
                  </a:lnTo>
                  <a:cubicBezTo>
                    <a:pt x="18148" y="12700"/>
                    <a:pt x="15329" y="20891"/>
                    <a:pt x="15316" y="20968"/>
                  </a:cubicBezTo>
                  <a:lnTo>
                    <a:pt x="13170" y="27457"/>
                  </a:lnTo>
                  <a:cubicBezTo>
                    <a:pt x="12065" y="30785"/>
                    <a:pt x="8458" y="32601"/>
                    <a:pt x="5143" y="31483"/>
                  </a:cubicBezTo>
                  <a:cubicBezTo>
                    <a:pt x="1816" y="30378"/>
                    <a:pt x="0" y="26784"/>
                    <a:pt x="1105" y="23469"/>
                  </a:cubicBezTo>
                  <a:lnTo>
                    <a:pt x="3251" y="16992"/>
                  </a:lnTo>
                  <a:cubicBezTo>
                    <a:pt x="3480" y="16307"/>
                    <a:pt x="9068" y="0"/>
                    <a:pt x="27229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6" name="Shape 1255"/>
            <p:cNvSpPr/>
            <p:nvPr/>
          </p:nvSpPr>
          <p:spPr>
            <a:xfrm>
              <a:off x="2189649" y="2234063"/>
              <a:ext cx="115855" cy="42221"/>
            </a:xfrm>
            <a:custGeom>
              <a:avLst/>
              <a:gdLst/>
              <a:ahLst/>
              <a:cxnLst/>
              <a:rect l="0" t="0" r="0" b="0"/>
              <a:pathLst>
                <a:path w="115862" h="42240">
                  <a:moveTo>
                    <a:pt x="65227" y="825"/>
                  </a:moveTo>
                  <a:cubicBezTo>
                    <a:pt x="67462" y="1194"/>
                    <a:pt x="69329" y="2730"/>
                    <a:pt x="70129" y="4851"/>
                  </a:cubicBezTo>
                  <a:lnTo>
                    <a:pt x="76086" y="20701"/>
                  </a:lnTo>
                  <a:lnTo>
                    <a:pt x="86246" y="3810"/>
                  </a:lnTo>
                  <a:cubicBezTo>
                    <a:pt x="88557" y="0"/>
                    <a:pt x="94831" y="0"/>
                    <a:pt x="97142" y="3810"/>
                  </a:cubicBezTo>
                  <a:lnTo>
                    <a:pt x="114071" y="31953"/>
                  </a:lnTo>
                  <a:cubicBezTo>
                    <a:pt x="115862" y="34963"/>
                    <a:pt x="114897" y="38862"/>
                    <a:pt x="111900" y="40678"/>
                  </a:cubicBezTo>
                  <a:cubicBezTo>
                    <a:pt x="110871" y="41287"/>
                    <a:pt x="109741" y="41580"/>
                    <a:pt x="108623" y="41580"/>
                  </a:cubicBezTo>
                  <a:cubicBezTo>
                    <a:pt x="106477" y="41580"/>
                    <a:pt x="104368" y="40487"/>
                    <a:pt x="103175" y="38506"/>
                  </a:cubicBezTo>
                  <a:lnTo>
                    <a:pt x="91694" y="19405"/>
                  </a:lnTo>
                  <a:lnTo>
                    <a:pt x="80226" y="38506"/>
                  </a:lnTo>
                  <a:cubicBezTo>
                    <a:pt x="78981" y="40576"/>
                    <a:pt x="76619" y="41630"/>
                    <a:pt x="74206" y="41554"/>
                  </a:cubicBezTo>
                  <a:cubicBezTo>
                    <a:pt x="71780" y="41326"/>
                    <a:pt x="69697" y="39738"/>
                    <a:pt x="68834" y="37465"/>
                  </a:cubicBezTo>
                  <a:lnTo>
                    <a:pt x="62103" y="19583"/>
                  </a:lnTo>
                  <a:lnTo>
                    <a:pt x="45809" y="39268"/>
                  </a:lnTo>
                  <a:cubicBezTo>
                    <a:pt x="44209" y="41224"/>
                    <a:pt x="41605" y="42024"/>
                    <a:pt x="39205" y="41338"/>
                  </a:cubicBezTo>
                  <a:cubicBezTo>
                    <a:pt x="36792" y="40678"/>
                    <a:pt x="35001" y="38658"/>
                    <a:pt x="34633" y="36169"/>
                  </a:cubicBezTo>
                  <a:lnTo>
                    <a:pt x="32194" y="20091"/>
                  </a:lnTo>
                  <a:lnTo>
                    <a:pt x="11405" y="39827"/>
                  </a:lnTo>
                  <a:cubicBezTo>
                    <a:pt x="8852" y="42240"/>
                    <a:pt x="4826" y="42164"/>
                    <a:pt x="2426" y="39611"/>
                  </a:cubicBezTo>
                  <a:cubicBezTo>
                    <a:pt x="0" y="37059"/>
                    <a:pt x="102" y="33032"/>
                    <a:pt x="2642" y="30632"/>
                  </a:cubicBezTo>
                  <a:lnTo>
                    <a:pt x="32283" y="2489"/>
                  </a:lnTo>
                  <a:cubicBezTo>
                    <a:pt x="34011" y="864"/>
                    <a:pt x="36525" y="305"/>
                    <a:pt x="38722" y="1092"/>
                  </a:cubicBezTo>
                  <a:cubicBezTo>
                    <a:pt x="40970" y="1854"/>
                    <a:pt x="42596" y="3797"/>
                    <a:pt x="42939" y="6147"/>
                  </a:cubicBezTo>
                  <a:lnTo>
                    <a:pt x="45072" y="20231"/>
                  </a:lnTo>
                  <a:lnTo>
                    <a:pt x="59284" y="3048"/>
                  </a:lnTo>
                  <a:cubicBezTo>
                    <a:pt x="60731" y="1295"/>
                    <a:pt x="63017" y="444"/>
                    <a:pt x="65227" y="825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7" name="Shape 1256"/>
            <p:cNvSpPr/>
            <p:nvPr/>
          </p:nvSpPr>
          <p:spPr>
            <a:xfrm>
              <a:off x="2087839" y="2234368"/>
              <a:ext cx="115855" cy="41929"/>
            </a:xfrm>
            <a:custGeom>
              <a:avLst/>
              <a:gdLst/>
              <a:ahLst/>
              <a:cxnLst/>
              <a:rect l="0" t="0" r="0" b="0"/>
              <a:pathLst>
                <a:path w="115862" h="41948">
                  <a:moveTo>
                    <a:pt x="24168" y="432"/>
                  </a:moveTo>
                  <a:cubicBezTo>
                    <a:pt x="26403" y="432"/>
                    <a:pt x="28461" y="1600"/>
                    <a:pt x="29616" y="3505"/>
                  </a:cubicBezTo>
                  <a:lnTo>
                    <a:pt x="39776" y="20396"/>
                  </a:lnTo>
                  <a:lnTo>
                    <a:pt x="45733" y="4547"/>
                  </a:lnTo>
                  <a:cubicBezTo>
                    <a:pt x="46533" y="2426"/>
                    <a:pt x="48400" y="889"/>
                    <a:pt x="50635" y="521"/>
                  </a:cubicBezTo>
                  <a:cubicBezTo>
                    <a:pt x="52845" y="140"/>
                    <a:pt x="55131" y="991"/>
                    <a:pt x="56579" y="2743"/>
                  </a:cubicBezTo>
                  <a:lnTo>
                    <a:pt x="70790" y="19926"/>
                  </a:lnTo>
                  <a:lnTo>
                    <a:pt x="72923" y="5842"/>
                  </a:lnTo>
                  <a:cubicBezTo>
                    <a:pt x="73266" y="3492"/>
                    <a:pt x="74892" y="1550"/>
                    <a:pt x="77140" y="788"/>
                  </a:cubicBezTo>
                  <a:cubicBezTo>
                    <a:pt x="79375" y="0"/>
                    <a:pt x="81852" y="559"/>
                    <a:pt x="83579" y="2184"/>
                  </a:cubicBezTo>
                  <a:lnTo>
                    <a:pt x="113221" y="30328"/>
                  </a:lnTo>
                  <a:cubicBezTo>
                    <a:pt x="115761" y="32728"/>
                    <a:pt x="115862" y="36754"/>
                    <a:pt x="113436" y="39307"/>
                  </a:cubicBezTo>
                  <a:cubicBezTo>
                    <a:pt x="111036" y="41859"/>
                    <a:pt x="107023" y="41948"/>
                    <a:pt x="104458" y="39522"/>
                  </a:cubicBezTo>
                  <a:lnTo>
                    <a:pt x="83668" y="19787"/>
                  </a:lnTo>
                  <a:lnTo>
                    <a:pt x="81229" y="35865"/>
                  </a:lnTo>
                  <a:cubicBezTo>
                    <a:pt x="80861" y="38354"/>
                    <a:pt x="79070" y="40373"/>
                    <a:pt x="76657" y="41034"/>
                  </a:cubicBezTo>
                  <a:cubicBezTo>
                    <a:pt x="74282" y="41720"/>
                    <a:pt x="71654" y="40919"/>
                    <a:pt x="70053" y="38964"/>
                  </a:cubicBezTo>
                  <a:lnTo>
                    <a:pt x="53759" y="19279"/>
                  </a:lnTo>
                  <a:lnTo>
                    <a:pt x="47028" y="37160"/>
                  </a:lnTo>
                  <a:cubicBezTo>
                    <a:pt x="46165" y="39434"/>
                    <a:pt x="44082" y="41021"/>
                    <a:pt x="41656" y="41249"/>
                  </a:cubicBezTo>
                  <a:cubicBezTo>
                    <a:pt x="39192" y="41301"/>
                    <a:pt x="36881" y="40272"/>
                    <a:pt x="35636" y="38202"/>
                  </a:cubicBezTo>
                  <a:lnTo>
                    <a:pt x="24168" y="19101"/>
                  </a:lnTo>
                  <a:lnTo>
                    <a:pt x="12687" y="38202"/>
                  </a:lnTo>
                  <a:cubicBezTo>
                    <a:pt x="11494" y="40183"/>
                    <a:pt x="9385" y="41275"/>
                    <a:pt x="7239" y="41275"/>
                  </a:cubicBezTo>
                  <a:cubicBezTo>
                    <a:pt x="6122" y="41275"/>
                    <a:pt x="4991" y="40983"/>
                    <a:pt x="3963" y="40373"/>
                  </a:cubicBezTo>
                  <a:cubicBezTo>
                    <a:pt x="965" y="38557"/>
                    <a:pt x="0" y="34658"/>
                    <a:pt x="1791" y="31648"/>
                  </a:cubicBezTo>
                  <a:lnTo>
                    <a:pt x="18720" y="3505"/>
                  </a:lnTo>
                  <a:cubicBezTo>
                    <a:pt x="19876" y="1600"/>
                    <a:pt x="21933" y="432"/>
                    <a:pt x="24168" y="432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8" name="Shape 1257"/>
            <p:cNvSpPr/>
            <p:nvPr/>
          </p:nvSpPr>
          <p:spPr>
            <a:xfrm>
              <a:off x="2114102" y="2301013"/>
              <a:ext cx="165089" cy="12694"/>
            </a:xfrm>
            <a:custGeom>
              <a:avLst/>
              <a:gdLst/>
              <a:ahLst/>
              <a:cxnLst/>
              <a:rect l="0" t="0" r="0" b="0"/>
              <a:pathLst>
                <a:path w="165100" h="12700">
                  <a:moveTo>
                    <a:pt x="6350" y="0"/>
                  </a:moveTo>
                  <a:lnTo>
                    <a:pt x="158750" y="0"/>
                  </a:lnTo>
                  <a:cubicBezTo>
                    <a:pt x="162255" y="0"/>
                    <a:pt x="165100" y="2845"/>
                    <a:pt x="165100" y="6350"/>
                  </a:cubicBezTo>
                  <a:cubicBezTo>
                    <a:pt x="165100" y="9855"/>
                    <a:pt x="162255" y="12700"/>
                    <a:pt x="15875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09" name="Shape 1258"/>
            <p:cNvSpPr/>
            <p:nvPr/>
          </p:nvSpPr>
          <p:spPr>
            <a:xfrm>
              <a:off x="2284250" y="2042003"/>
              <a:ext cx="45730" cy="68524"/>
            </a:xfrm>
            <a:custGeom>
              <a:avLst/>
              <a:gdLst/>
              <a:ahLst/>
              <a:cxnLst/>
              <a:rect l="0" t="0" r="0" b="0"/>
              <a:pathLst>
                <a:path w="45733" h="68555">
                  <a:moveTo>
                    <a:pt x="6350" y="0"/>
                  </a:moveTo>
                  <a:cubicBezTo>
                    <a:pt x="33553" y="0"/>
                    <a:pt x="45733" y="13234"/>
                    <a:pt x="45733" y="26340"/>
                  </a:cubicBezTo>
                  <a:cubicBezTo>
                    <a:pt x="45733" y="33528"/>
                    <a:pt x="42964" y="39650"/>
                    <a:pt x="40742" y="44552"/>
                  </a:cubicBezTo>
                  <a:cubicBezTo>
                    <a:pt x="39459" y="47409"/>
                    <a:pt x="38125" y="50355"/>
                    <a:pt x="38125" y="52019"/>
                  </a:cubicBezTo>
                  <a:lnTo>
                    <a:pt x="38125" y="62205"/>
                  </a:lnTo>
                  <a:cubicBezTo>
                    <a:pt x="38125" y="65710"/>
                    <a:pt x="35281" y="68555"/>
                    <a:pt x="31775" y="68555"/>
                  </a:cubicBezTo>
                  <a:cubicBezTo>
                    <a:pt x="28270" y="68555"/>
                    <a:pt x="25425" y="65710"/>
                    <a:pt x="25425" y="62205"/>
                  </a:cubicBezTo>
                  <a:lnTo>
                    <a:pt x="25425" y="52019"/>
                  </a:lnTo>
                  <a:cubicBezTo>
                    <a:pt x="25425" y="47625"/>
                    <a:pt x="27254" y="43586"/>
                    <a:pt x="29172" y="39319"/>
                  </a:cubicBezTo>
                  <a:cubicBezTo>
                    <a:pt x="31064" y="35128"/>
                    <a:pt x="33033" y="30798"/>
                    <a:pt x="33033" y="26340"/>
                  </a:cubicBezTo>
                  <a:cubicBezTo>
                    <a:pt x="33033" y="19761"/>
                    <a:pt x="24676" y="12700"/>
                    <a:pt x="6350" y="12700"/>
                  </a:cubicBezTo>
                  <a:cubicBezTo>
                    <a:pt x="2845" y="12700"/>
                    <a:pt x="0" y="9855"/>
                    <a:pt x="0" y="6350"/>
                  </a:cubicBez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0" name="Shape 1259"/>
            <p:cNvSpPr/>
            <p:nvPr/>
          </p:nvSpPr>
          <p:spPr>
            <a:xfrm>
              <a:off x="2251233" y="2042003"/>
              <a:ext cx="45717" cy="68524"/>
            </a:xfrm>
            <a:custGeom>
              <a:avLst/>
              <a:gdLst/>
              <a:ahLst/>
              <a:cxnLst/>
              <a:rect l="0" t="0" r="0" b="0"/>
              <a:pathLst>
                <a:path w="45720" h="68555">
                  <a:moveTo>
                    <a:pt x="39370" y="0"/>
                  </a:moveTo>
                  <a:cubicBezTo>
                    <a:pt x="42875" y="0"/>
                    <a:pt x="45720" y="2832"/>
                    <a:pt x="45720" y="6350"/>
                  </a:cubicBezTo>
                  <a:cubicBezTo>
                    <a:pt x="45720" y="9855"/>
                    <a:pt x="42875" y="12700"/>
                    <a:pt x="39370" y="12700"/>
                  </a:cubicBezTo>
                  <a:cubicBezTo>
                    <a:pt x="21057" y="12700"/>
                    <a:pt x="12700" y="19761"/>
                    <a:pt x="12700" y="26340"/>
                  </a:cubicBezTo>
                  <a:cubicBezTo>
                    <a:pt x="12700" y="30798"/>
                    <a:pt x="14669" y="35128"/>
                    <a:pt x="16548" y="39319"/>
                  </a:cubicBezTo>
                  <a:cubicBezTo>
                    <a:pt x="18466" y="43586"/>
                    <a:pt x="20295" y="47625"/>
                    <a:pt x="20295" y="52019"/>
                  </a:cubicBezTo>
                  <a:lnTo>
                    <a:pt x="20295" y="62205"/>
                  </a:lnTo>
                  <a:cubicBezTo>
                    <a:pt x="20295" y="65710"/>
                    <a:pt x="17450" y="68555"/>
                    <a:pt x="13945" y="68555"/>
                  </a:cubicBezTo>
                  <a:cubicBezTo>
                    <a:pt x="10439" y="68555"/>
                    <a:pt x="7595" y="65710"/>
                    <a:pt x="7595" y="62205"/>
                  </a:cubicBezTo>
                  <a:lnTo>
                    <a:pt x="7595" y="52019"/>
                  </a:lnTo>
                  <a:cubicBezTo>
                    <a:pt x="7595" y="50343"/>
                    <a:pt x="6274" y="47397"/>
                    <a:pt x="4979" y="44539"/>
                  </a:cubicBezTo>
                  <a:cubicBezTo>
                    <a:pt x="2756" y="39650"/>
                    <a:pt x="0" y="33528"/>
                    <a:pt x="0" y="26340"/>
                  </a:cubicBezTo>
                  <a:cubicBezTo>
                    <a:pt x="0" y="13234"/>
                    <a:pt x="12167" y="0"/>
                    <a:pt x="3937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1" name="Shape 1260"/>
            <p:cNvSpPr/>
            <p:nvPr/>
          </p:nvSpPr>
          <p:spPr>
            <a:xfrm>
              <a:off x="2284250" y="2011486"/>
              <a:ext cx="12699" cy="99015"/>
            </a:xfrm>
            <a:custGeom>
              <a:avLst/>
              <a:gdLst/>
              <a:ahLst/>
              <a:cxnLst/>
              <a:rect l="0" t="0" r="0" b="0"/>
              <a:pathLst>
                <a:path w="12700" h="99060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92710"/>
                  </a:lnTo>
                  <a:cubicBezTo>
                    <a:pt x="12700" y="96215"/>
                    <a:pt x="9855" y="99060"/>
                    <a:pt x="6350" y="99060"/>
                  </a:cubicBezTo>
                  <a:cubicBezTo>
                    <a:pt x="2845" y="99060"/>
                    <a:pt x="0" y="96215"/>
                    <a:pt x="0" y="9271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2" name="Shape 1261"/>
            <p:cNvSpPr/>
            <p:nvPr/>
          </p:nvSpPr>
          <p:spPr>
            <a:xfrm>
              <a:off x="2274088" y="2021691"/>
              <a:ext cx="33031" cy="12694"/>
            </a:xfrm>
            <a:custGeom>
              <a:avLst/>
              <a:gdLst/>
              <a:ahLst/>
              <a:cxnLst/>
              <a:rect l="0" t="0" r="0" b="0"/>
              <a:pathLst>
                <a:path w="33033" h="12700">
                  <a:moveTo>
                    <a:pt x="6350" y="0"/>
                  </a:moveTo>
                  <a:lnTo>
                    <a:pt x="26683" y="0"/>
                  </a:lnTo>
                  <a:cubicBezTo>
                    <a:pt x="30188" y="0"/>
                    <a:pt x="33033" y="2845"/>
                    <a:pt x="33033" y="6350"/>
                  </a:cubicBezTo>
                  <a:cubicBezTo>
                    <a:pt x="33033" y="9855"/>
                    <a:pt x="30188" y="12700"/>
                    <a:pt x="26683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3" name="Shape 1262"/>
            <p:cNvSpPr/>
            <p:nvPr/>
          </p:nvSpPr>
          <p:spPr>
            <a:xfrm>
              <a:off x="2258840" y="2097832"/>
              <a:ext cx="63496" cy="12694"/>
            </a:xfrm>
            <a:custGeom>
              <a:avLst/>
              <a:gdLst/>
              <a:ahLst/>
              <a:cxnLst/>
              <a:rect l="0" t="0" r="0" b="0"/>
              <a:pathLst>
                <a:path w="63500" h="12700">
                  <a:moveTo>
                    <a:pt x="6350" y="0"/>
                  </a:moveTo>
                  <a:lnTo>
                    <a:pt x="57150" y="0"/>
                  </a:lnTo>
                  <a:cubicBezTo>
                    <a:pt x="60655" y="0"/>
                    <a:pt x="63500" y="2845"/>
                    <a:pt x="63500" y="6350"/>
                  </a:cubicBezTo>
                  <a:cubicBezTo>
                    <a:pt x="63500" y="9855"/>
                    <a:pt x="60655" y="12700"/>
                    <a:pt x="5715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4" name="Shape 1263"/>
            <p:cNvSpPr/>
            <p:nvPr/>
          </p:nvSpPr>
          <p:spPr>
            <a:xfrm>
              <a:off x="2063325" y="2042003"/>
              <a:ext cx="45717" cy="68524"/>
            </a:xfrm>
            <a:custGeom>
              <a:avLst/>
              <a:gdLst/>
              <a:ahLst/>
              <a:cxnLst/>
              <a:rect l="0" t="0" r="0" b="0"/>
              <a:pathLst>
                <a:path w="45720" h="68555">
                  <a:moveTo>
                    <a:pt x="39370" y="0"/>
                  </a:moveTo>
                  <a:cubicBezTo>
                    <a:pt x="42875" y="0"/>
                    <a:pt x="45720" y="2832"/>
                    <a:pt x="45720" y="6350"/>
                  </a:cubicBezTo>
                  <a:cubicBezTo>
                    <a:pt x="45720" y="9855"/>
                    <a:pt x="42875" y="12700"/>
                    <a:pt x="39370" y="12700"/>
                  </a:cubicBezTo>
                  <a:cubicBezTo>
                    <a:pt x="21057" y="12700"/>
                    <a:pt x="12700" y="19761"/>
                    <a:pt x="12700" y="26340"/>
                  </a:cubicBezTo>
                  <a:cubicBezTo>
                    <a:pt x="12700" y="30798"/>
                    <a:pt x="14669" y="35128"/>
                    <a:pt x="16548" y="39319"/>
                  </a:cubicBezTo>
                  <a:cubicBezTo>
                    <a:pt x="18466" y="43586"/>
                    <a:pt x="20295" y="47625"/>
                    <a:pt x="20295" y="52019"/>
                  </a:cubicBezTo>
                  <a:lnTo>
                    <a:pt x="20295" y="62205"/>
                  </a:lnTo>
                  <a:cubicBezTo>
                    <a:pt x="20295" y="65710"/>
                    <a:pt x="17450" y="68555"/>
                    <a:pt x="13945" y="68555"/>
                  </a:cubicBezTo>
                  <a:cubicBezTo>
                    <a:pt x="10439" y="68555"/>
                    <a:pt x="7595" y="65710"/>
                    <a:pt x="7595" y="62205"/>
                  </a:cubicBezTo>
                  <a:lnTo>
                    <a:pt x="7595" y="52019"/>
                  </a:lnTo>
                  <a:cubicBezTo>
                    <a:pt x="7595" y="50343"/>
                    <a:pt x="6274" y="47397"/>
                    <a:pt x="4979" y="44539"/>
                  </a:cubicBezTo>
                  <a:cubicBezTo>
                    <a:pt x="2756" y="39650"/>
                    <a:pt x="0" y="33528"/>
                    <a:pt x="0" y="26340"/>
                  </a:cubicBezTo>
                  <a:cubicBezTo>
                    <a:pt x="0" y="13234"/>
                    <a:pt x="12167" y="0"/>
                    <a:pt x="3937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5" name="Shape 1264"/>
            <p:cNvSpPr/>
            <p:nvPr/>
          </p:nvSpPr>
          <p:spPr>
            <a:xfrm>
              <a:off x="2096342" y="2042003"/>
              <a:ext cx="45730" cy="68524"/>
            </a:xfrm>
            <a:custGeom>
              <a:avLst/>
              <a:gdLst/>
              <a:ahLst/>
              <a:cxnLst/>
              <a:rect l="0" t="0" r="0" b="0"/>
              <a:pathLst>
                <a:path w="45733" h="68555">
                  <a:moveTo>
                    <a:pt x="6350" y="0"/>
                  </a:moveTo>
                  <a:cubicBezTo>
                    <a:pt x="33553" y="0"/>
                    <a:pt x="45733" y="13234"/>
                    <a:pt x="45733" y="26340"/>
                  </a:cubicBezTo>
                  <a:cubicBezTo>
                    <a:pt x="45733" y="33528"/>
                    <a:pt x="42964" y="39650"/>
                    <a:pt x="40742" y="44552"/>
                  </a:cubicBezTo>
                  <a:cubicBezTo>
                    <a:pt x="39459" y="47409"/>
                    <a:pt x="38125" y="50355"/>
                    <a:pt x="38125" y="52019"/>
                  </a:cubicBezTo>
                  <a:lnTo>
                    <a:pt x="38125" y="62205"/>
                  </a:lnTo>
                  <a:cubicBezTo>
                    <a:pt x="38125" y="65710"/>
                    <a:pt x="35281" y="68555"/>
                    <a:pt x="31775" y="68555"/>
                  </a:cubicBezTo>
                  <a:cubicBezTo>
                    <a:pt x="28270" y="68555"/>
                    <a:pt x="25425" y="65710"/>
                    <a:pt x="25425" y="62205"/>
                  </a:cubicBezTo>
                  <a:lnTo>
                    <a:pt x="25425" y="52019"/>
                  </a:lnTo>
                  <a:cubicBezTo>
                    <a:pt x="25425" y="47625"/>
                    <a:pt x="27254" y="43586"/>
                    <a:pt x="29172" y="39319"/>
                  </a:cubicBezTo>
                  <a:cubicBezTo>
                    <a:pt x="31064" y="35128"/>
                    <a:pt x="33033" y="30798"/>
                    <a:pt x="33033" y="26340"/>
                  </a:cubicBezTo>
                  <a:cubicBezTo>
                    <a:pt x="33033" y="19761"/>
                    <a:pt x="24676" y="12700"/>
                    <a:pt x="6350" y="12700"/>
                  </a:cubicBezTo>
                  <a:cubicBezTo>
                    <a:pt x="2845" y="12700"/>
                    <a:pt x="0" y="9855"/>
                    <a:pt x="0" y="6350"/>
                  </a:cubicBez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6" name="Shape 1265"/>
            <p:cNvSpPr/>
            <p:nvPr/>
          </p:nvSpPr>
          <p:spPr>
            <a:xfrm>
              <a:off x="2096343" y="2011486"/>
              <a:ext cx="12699" cy="99015"/>
            </a:xfrm>
            <a:custGeom>
              <a:avLst/>
              <a:gdLst/>
              <a:ahLst/>
              <a:cxnLst/>
              <a:rect l="0" t="0" r="0" b="0"/>
              <a:pathLst>
                <a:path w="12700" h="99060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92710"/>
                  </a:lnTo>
                  <a:cubicBezTo>
                    <a:pt x="12700" y="96215"/>
                    <a:pt x="9855" y="99060"/>
                    <a:pt x="6350" y="99060"/>
                  </a:cubicBezTo>
                  <a:cubicBezTo>
                    <a:pt x="2845" y="99060"/>
                    <a:pt x="0" y="96215"/>
                    <a:pt x="0" y="9271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7" name="Shape 1266"/>
            <p:cNvSpPr/>
            <p:nvPr/>
          </p:nvSpPr>
          <p:spPr>
            <a:xfrm>
              <a:off x="2086180" y="2021691"/>
              <a:ext cx="33018" cy="12694"/>
            </a:xfrm>
            <a:custGeom>
              <a:avLst/>
              <a:gdLst/>
              <a:ahLst/>
              <a:cxnLst/>
              <a:rect l="0" t="0" r="0" b="0"/>
              <a:pathLst>
                <a:path w="33020" h="12700">
                  <a:moveTo>
                    <a:pt x="6350" y="0"/>
                  </a:moveTo>
                  <a:lnTo>
                    <a:pt x="26670" y="0"/>
                  </a:lnTo>
                  <a:cubicBezTo>
                    <a:pt x="30175" y="0"/>
                    <a:pt x="33020" y="2845"/>
                    <a:pt x="33020" y="6350"/>
                  </a:cubicBezTo>
                  <a:cubicBezTo>
                    <a:pt x="33020" y="9855"/>
                    <a:pt x="30175" y="12700"/>
                    <a:pt x="2667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8" name="Shape 1267"/>
            <p:cNvSpPr/>
            <p:nvPr/>
          </p:nvSpPr>
          <p:spPr>
            <a:xfrm>
              <a:off x="2070955" y="2097832"/>
              <a:ext cx="63496" cy="12694"/>
            </a:xfrm>
            <a:custGeom>
              <a:avLst/>
              <a:gdLst/>
              <a:ahLst/>
              <a:cxnLst/>
              <a:rect l="0" t="0" r="0" b="0"/>
              <a:pathLst>
                <a:path w="63500" h="12700">
                  <a:moveTo>
                    <a:pt x="6350" y="0"/>
                  </a:moveTo>
                  <a:lnTo>
                    <a:pt x="57150" y="0"/>
                  </a:lnTo>
                  <a:cubicBezTo>
                    <a:pt x="60655" y="0"/>
                    <a:pt x="63500" y="2845"/>
                    <a:pt x="63500" y="6350"/>
                  </a:cubicBezTo>
                  <a:cubicBezTo>
                    <a:pt x="63500" y="9855"/>
                    <a:pt x="60655" y="12700"/>
                    <a:pt x="5715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19" name="Shape 1268"/>
            <p:cNvSpPr/>
            <p:nvPr/>
          </p:nvSpPr>
          <p:spPr>
            <a:xfrm>
              <a:off x="2190308" y="1977237"/>
              <a:ext cx="53972" cy="82512"/>
            </a:xfrm>
            <a:custGeom>
              <a:avLst/>
              <a:gdLst/>
              <a:ahLst/>
              <a:cxnLst/>
              <a:rect l="0" t="0" r="0" b="0"/>
              <a:pathLst>
                <a:path w="53975" h="82550">
                  <a:moveTo>
                    <a:pt x="6350" y="0"/>
                  </a:moveTo>
                  <a:cubicBezTo>
                    <a:pt x="39256" y="0"/>
                    <a:pt x="53975" y="15748"/>
                    <a:pt x="53975" y="31369"/>
                  </a:cubicBezTo>
                  <a:cubicBezTo>
                    <a:pt x="53975" y="40005"/>
                    <a:pt x="50597" y="47473"/>
                    <a:pt x="47904" y="53467"/>
                  </a:cubicBezTo>
                  <a:cubicBezTo>
                    <a:pt x="46139" y="57366"/>
                    <a:pt x="44475" y="61036"/>
                    <a:pt x="44475" y="63462"/>
                  </a:cubicBezTo>
                  <a:lnTo>
                    <a:pt x="44475" y="76200"/>
                  </a:lnTo>
                  <a:cubicBezTo>
                    <a:pt x="44475" y="79705"/>
                    <a:pt x="41631" y="82550"/>
                    <a:pt x="38125" y="82550"/>
                  </a:cubicBezTo>
                  <a:cubicBezTo>
                    <a:pt x="34620" y="82550"/>
                    <a:pt x="31775" y="79705"/>
                    <a:pt x="31775" y="76200"/>
                  </a:cubicBezTo>
                  <a:lnTo>
                    <a:pt x="31775" y="63462"/>
                  </a:lnTo>
                  <a:cubicBezTo>
                    <a:pt x="31775" y="58306"/>
                    <a:pt x="33985" y="53416"/>
                    <a:pt x="36322" y="48247"/>
                  </a:cubicBezTo>
                  <a:cubicBezTo>
                    <a:pt x="38760" y="42850"/>
                    <a:pt x="41275" y="37274"/>
                    <a:pt x="41275" y="31369"/>
                  </a:cubicBezTo>
                  <a:cubicBezTo>
                    <a:pt x="41275" y="22377"/>
                    <a:pt x="30353" y="12700"/>
                    <a:pt x="6350" y="12700"/>
                  </a:cubicBez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0" name="Shape 1269"/>
            <p:cNvSpPr/>
            <p:nvPr/>
          </p:nvSpPr>
          <p:spPr>
            <a:xfrm>
              <a:off x="2149025" y="1977237"/>
              <a:ext cx="53972" cy="82512"/>
            </a:xfrm>
            <a:custGeom>
              <a:avLst/>
              <a:gdLst/>
              <a:ahLst/>
              <a:cxnLst/>
              <a:rect l="0" t="0" r="0" b="0"/>
              <a:pathLst>
                <a:path w="53975" h="82550">
                  <a:moveTo>
                    <a:pt x="47625" y="0"/>
                  </a:moveTo>
                  <a:cubicBezTo>
                    <a:pt x="51130" y="0"/>
                    <a:pt x="53975" y="2845"/>
                    <a:pt x="53975" y="6350"/>
                  </a:cubicBezTo>
                  <a:cubicBezTo>
                    <a:pt x="53975" y="9855"/>
                    <a:pt x="51130" y="12700"/>
                    <a:pt x="47625" y="12700"/>
                  </a:cubicBezTo>
                  <a:cubicBezTo>
                    <a:pt x="23622" y="12700"/>
                    <a:pt x="12700" y="22377"/>
                    <a:pt x="12700" y="31369"/>
                  </a:cubicBezTo>
                  <a:cubicBezTo>
                    <a:pt x="12700" y="37274"/>
                    <a:pt x="15215" y="42850"/>
                    <a:pt x="17653" y="48247"/>
                  </a:cubicBezTo>
                  <a:cubicBezTo>
                    <a:pt x="19990" y="53416"/>
                    <a:pt x="22200" y="58306"/>
                    <a:pt x="22200" y="63462"/>
                  </a:cubicBezTo>
                  <a:lnTo>
                    <a:pt x="22200" y="76200"/>
                  </a:lnTo>
                  <a:cubicBezTo>
                    <a:pt x="22200" y="79705"/>
                    <a:pt x="19355" y="82550"/>
                    <a:pt x="15850" y="82550"/>
                  </a:cubicBezTo>
                  <a:cubicBezTo>
                    <a:pt x="12344" y="82550"/>
                    <a:pt x="9500" y="79705"/>
                    <a:pt x="9500" y="76200"/>
                  </a:cubicBezTo>
                  <a:lnTo>
                    <a:pt x="9500" y="63462"/>
                  </a:lnTo>
                  <a:cubicBezTo>
                    <a:pt x="9500" y="61036"/>
                    <a:pt x="7836" y="57366"/>
                    <a:pt x="6071" y="53467"/>
                  </a:cubicBezTo>
                  <a:cubicBezTo>
                    <a:pt x="3378" y="47473"/>
                    <a:pt x="0" y="40005"/>
                    <a:pt x="0" y="31369"/>
                  </a:cubicBezTo>
                  <a:cubicBezTo>
                    <a:pt x="0" y="15748"/>
                    <a:pt x="14719" y="0"/>
                    <a:pt x="47625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1" name="Shape 1270"/>
            <p:cNvSpPr/>
            <p:nvPr/>
          </p:nvSpPr>
          <p:spPr>
            <a:xfrm>
              <a:off x="2190297" y="1939115"/>
              <a:ext cx="12699" cy="95270"/>
            </a:xfrm>
            <a:custGeom>
              <a:avLst/>
              <a:gdLst/>
              <a:ahLst/>
              <a:cxnLst/>
              <a:rect l="0" t="0" r="0" b="0"/>
              <a:pathLst>
                <a:path w="12700" h="95314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88964"/>
                  </a:lnTo>
                  <a:cubicBezTo>
                    <a:pt x="12700" y="92469"/>
                    <a:pt x="9855" y="95314"/>
                    <a:pt x="6350" y="95314"/>
                  </a:cubicBezTo>
                  <a:cubicBezTo>
                    <a:pt x="2845" y="95314"/>
                    <a:pt x="0" y="92469"/>
                    <a:pt x="0" y="88964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2" name="Shape 1271"/>
            <p:cNvSpPr/>
            <p:nvPr/>
          </p:nvSpPr>
          <p:spPr>
            <a:xfrm>
              <a:off x="2177597" y="1951873"/>
              <a:ext cx="38098" cy="12694"/>
            </a:xfrm>
            <a:custGeom>
              <a:avLst/>
              <a:gdLst/>
              <a:ahLst/>
              <a:cxnLst/>
              <a:rect l="0" t="0" r="0" b="0"/>
              <a:pathLst>
                <a:path w="38100" h="12700">
                  <a:moveTo>
                    <a:pt x="6350" y="0"/>
                  </a:moveTo>
                  <a:lnTo>
                    <a:pt x="31750" y="0"/>
                  </a:lnTo>
                  <a:cubicBezTo>
                    <a:pt x="35255" y="0"/>
                    <a:pt x="38100" y="2845"/>
                    <a:pt x="38100" y="6350"/>
                  </a:cubicBezTo>
                  <a:cubicBezTo>
                    <a:pt x="38100" y="9855"/>
                    <a:pt x="35255" y="12700"/>
                    <a:pt x="3175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3" name="Shape 1272"/>
            <p:cNvSpPr/>
            <p:nvPr/>
          </p:nvSpPr>
          <p:spPr>
            <a:xfrm>
              <a:off x="2158536" y="2047055"/>
              <a:ext cx="76195" cy="12694"/>
            </a:xfrm>
            <a:custGeom>
              <a:avLst/>
              <a:gdLst/>
              <a:ahLst/>
              <a:cxnLst/>
              <a:rect l="0" t="0" r="0" b="0"/>
              <a:pathLst>
                <a:path w="76200" h="12700">
                  <a:moveTo>
                    <a:pt x="6350" y="0"/>
                  </a:moveTo>
                  <a:lnTo>
                    <a:pt x="69850" y="0"/>
                  </a:lnTo>
                  <a:cubicBezTo>
                    <a:pt x="73355" y="0"/>
                    <a:pt x="76200" y="2845"/>
                    <a:pt x="76200" y="6350"/>
                  </a:cubicBezTo>
                  <a:cubicBezTo>
                    <a:pt x="76200" y="9855"/>
                    <a:pt x="73355" y="12700"/>
                    <a:pt x="6985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4" name="Shape 1273"/>
            <p:cNvSpPr/>
            <p:nvPr/>
          </p:nvSpPr>
          <p:spPr>
            <a:xfrm>
              <a:off x="2158536" y="2021754"/>
              <a:ext cx="76195" cy="12694"/>
            </a:xfrm>
            <a:custGeom>
              <a:avLst/>
              <a:gdLst/>
              <a:ahLst/>
              <a:cxnLst/>
              <a:rect l="0" t="0" r="0" b="0"/>
              <a:pathLst>
                <a:path w="76200" h="12700">
                  <a:moveTo>
                    <a:pt x="6350" y="0"/>
                  </a:moveTo>
                  <a:lnTo>
                    <a:pt x="69850" y="0"/>
                  </a:lnTo>
                  <a:cubicBezTo>
                    <a:pt x="73355" y="0"/>
                    <a:pt x="76200" y="2845"/>
                    <a:pt x="76200" y="6350"/>
                  </a:cubicBezTo>
                  <a:cubicBezTo>
                    <a:pt x="76200" y="9855"/>
                    <a:pt x="73355" y="12700"/>
                    <a:pt x="69850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5" name="Shape 1274"/>
            <p:cNvSpPr/>
            <p:nvPr/>
          </p:nvSpPr>
          <p:spPr>
            <a:xfrm>
              <a:off x="2221327" y="2046268"/>
              <a:ext cx="62912" cy="64259"/>
            </a:xfrm>
            <a:custGeom>
              <a:avLst/>
              <a:gdLst/>
              <a:ahLst/>
              <a:cxnLst/>
              <a:rect l="0" t="0" r="0" b="0"/>
              <a:pathLst>
                <a:path w="62916" h="64288">
                  <a:moveTo>
                    <a:pt x="5334" y="1041"/>
                  </a:moveTo>
                  <a:cubicBezTo>
                    <a:pt x="8674" y="0"/>
                    <a:pt x="12217" y="2032"/>
                    <a:pt x="13170" y="5411"/>
                  </a:cubicBezTo>
                  <a:cubicBezTo>
                    <a:pt x="13297" y="5867"/>
                    <a:pt x="26644" y="51588"/>
                    <a:pt x="56566" y="51588"/>
                  </a:cubicBezTo>
                  <a:cubicBezTo>
                    <a:pt x="60071" y="51588"/>
                    <a:pt x="62916" y="54432"/>
                    <a:pt x="62916" y="57938"/>
                  </a:cubicBezTo>
                  <a:cubicBezTo>
                    <a:pt x="62916" y="61443"/>
                    <a:pt x="60071" y="64288"/>
                    <a:pt x="56566" y="64288"/>
                  </a:cubicBezTo>
                  <a:cubicBezTo>
                    <a:pt x="17031" y="64288"/>
                    <a:pt x="1588" y="11113"/>
                    <a:pt x="940" y="8865"/>
                  </a:cubicBezTo>
                  <a:cubicBezTo>
                    <a:pt x="0" y="5486"/>
                    <a:pt x="1956" y="1994"/>
                    <a:pt x="5334" y="1041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6" name="Shape 1275"/>
            <p:cNvSpPr/>
            <p:nvPr/>
          </p:nvSpPr>
          <p:spPr>
            <a:xfrm>
              <a:off x="2109053" y="2046268"/>
              <a:ext cx="62886" cy="64259"/>
            </a:xfrm>
            <a:custGeom>
              <a:avLst/>
              <a:gdLst/>
              <a:ahLst/>
              <a:cxnLst/>
              <a:rect l="0" t="0" r="0" b="0"/>
              <a:pathLst>
                <a:path w="62890" h="64288">
                  <a:moveTo>
                    <a:pt x="57556" y="1041"/>
                  </a:moveTo>
                  <a:cubicBezTo>
                    <a:pt x="60935" y="1994"/>
                    <a:pt x="62890" y="5486"/>
                    <a:pt x="61951" y="8865"/>
                  </a:cubicBezTo>
                  <a:cubicBezTo>
                    <a:pt x="61303" y="11113"/>
                    <a:pt x="45860" y="64288"/>
                    <a:pt x="6350" y="64288"/>
                  </a:cubicBezTo>
                  <a:cubicBezTo>
                    <a:pt x="2845" y="64288"/>
                    <a:pt x="0" y="61443"/>
                    <a:pt x="0" y="57938"/>
                  </a:cubicBezTo>
                  <a:cubicBezTo>
                    <a:pt x="0" y="54432"/>
                    <a:pt x="2845" y="51588"/>
                    <a:pt x="6350" y="51588"/>
                  </a:cubicBezTo>
                  <a:cubicBezTo>
                    <a:pt x="36246" y="51588"/>
                    <a:pt x="49593" y="5867"/>
                    <a:pt x="49720" y="5411"/>
                  </a:cubicBezTo>
                  <a:cubicBezTo>
                    <a:pt x="50673" y="2032"/>
                    <a:pt x="54229" y="0"/>
                    <a:pt x="57556" y="1041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7" name="Shape 1491"/>
            <p:cNvSpPr/>
            <p:nvPr/>
          </p:nvSpPr>
          <p:spPr>
            <a:xfrm>
              <a:off x="2006904" y="2115157"/>
              <a:ext cx="39184" cy="69677"/>
            </a:xfrm>
            <a:custGeom>
              <a:avLst/>
              <a:gdLst/>
              <a:ahLst/>
              <a:cxnLst/>
              <a:rect l="0" t="0" r="0" b="0"/>
              <a:pathLst>
                <a:path w="39187" h="69709">
                  <a:moveTo>
                    <a:pt x="39187" y="0"/>
                  </a:moveTo>
                  <a:lnTo>
                    <a:pt x="39187" y="12780"/>
                  </a:lnTo>
                  <a:lnTo>
                    <a:pt x="36959" y="13452"/>
                  </a:lnTo>
                  <a:cubicBezTo>
                    <a:pt x="34131" y="15019"/>
                    <a:pt x="30867" y="17721"/>
                    <a:pt x="27508" y="22325"/>
                  </a:cubicBezTo>
                  <a:cubicBezTo>
                    <a:pt x="20231" y="32295"/>
                    <a:pt x="21044" y="41083"/>
                    <a:pt x="23850" y="47522"/>
                  </a:cubicBezTo>
                  <a:cubicBezTo>
                    <a:pt x="25273" y="44461"/>
                    <a:pt x="27127" y="42175"/>
                    <a:pt x="28880" y="40486"/>
                  </a:cubicBezTo>
                  <a:cubicBezTo>
                    <a:pt x="31801" y="37692"/>
                    <a:pt x="35049" y="35959"/>
                    <a:pt x="37967" y="34989"/>
                  </a:cubicBezTo>
                  <a:lnTo>
                    <a:pt x="39187" y="34831"/>
                  </a:lnTo>
                  <a:lnTo>
                    <a:pt x="39187" y="48736"/>
                  </a:lnTo>
                  <a:lnTo>
                    <a:pt x="36944" y="50417"/>
                  </a:lnTo>
                  <a:cubicBezTo>
                    <a:pt x="34531" y="53249"/>
                    <a:pt x="33604" y="57352"/>
                    <a:pt x="34188" y="62660"/>
                  </a:cubicBezTo>
                  <a:cubicBezTo>
                    <a:pt x="34480" y="65226"/>
                    <a:pt x="33172" y="67728"/>
                    <a:pt x="30886" y="68947"/>
                  </a:cubicBezTo>
                  <a:cubicBezTo>
                    <a:pt x="29947" y="69455"/>
                    <a:pt x="28905" y="69709"/>
                    <a:pt x="27876" y="69709"/>
                  </a:cubicBezTo>
                  <a:cubicBezTo>
                    <a:pt x="26429" y="69709"/>
                    <a:pt x="24994" y="69214"/>
                    <a:pt x="23825" y="68248"/>
                  </a:cubicBezTo>
                  <a:cubicBezTo>
                    <a:pt x="14008" y="60108"/>
                    <a:pt x="0" y="38467"/>
                    <a:pt x="17234" y="14832"/>
                  </a:cubicBezTo>
                  <a:cubicBezTo>
                    <a:pt x="22925" y="7041"/>
                    <a:pt x="28850" y="2900"/>
                    <a:pt x="34070" y="780"/>
                  </a:cubicBezTo>
                  <a:lnTo>
                    <a:pt x="39187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8" name="Shape 1492"/>
            <p:cNvSpPr/>
            <p:nvPr/>
          </p:nvSpPr>
          <p:spPr>
            <a:xfrm>
              <a:off x="2046089" y="2114016"/>
              <a:ext cx="38904" cy="61031"/>
            </a:xfrm>
            <a:custGeom>
              <a:avLst/>
              <a:gdLst/>
              <a:ahLst/>
              <a:cxnLst/>
              <a:rect l="0" t="0" r="0" b="0"/>
              <a:pathLst>
                <a:path w="38906" h="61059">
                  <a:moveTo>
                    <a:pt x="7485" y="0"/>
                  </a:moveTo>
                  <a:cubicBezTo>
                    <a:pt x="9397" y="197"/>
                    <a:pt x="10578" y="568"/>
                    <a:pt x="10750" y="632"/>
                  </a:cubicBezTo>
                  <a:cubicBezTo>
                    <a:pt x="12362" y="1165"/>
                    <a:pt x="13696" y="2308"/>
                    <a:pt x="14445" y="3820"/>
                  </a:cubicBezTo>
                  <a:cubicBezTo>
                    <a:pt x="38906" y="52829"/>
                    <a:pt x="37712" y="54582"/>
                    <a:pt x="35362" y="58049"/>
                  </a:cubicBezTo>
                  <a:cubicBezTo>
                    <a:pt x="34067" y="59928"/>
                    <a:pt x="31781" y="61059"/>
                    <a:pt x="29393" y="60881"/>
                  </a:cubicBezTo>
                  <a:cubicBezTo>
                    <a:pt x="23691" y="60373"/>
                    <a:pt x="19944" y="57185"/>
                    <a:pt x="16630" y="54353"/>
                  </a:cubicBezTo>
                  <a:cubicBezTo>
                    <a:pt x="13226" y="51445"/>
                    <a:pt x="10013" y="48714"/>
                    <a:pt x="3930" y="47761"/>
                  </a:cubicBezTo>
                  <a:cubicBezTo>
                    <a:pt x="3847" y="47800"/>
                    <a:pt x="2933" y="48012"/>
                    <a:pt x="1725" y="48584"/>
                  </a:cubicBezTo>
                  <a:lnTo>
                    <a:pt x="0" y="49877"/>
                  </a:lnTo>
                  <a:lnTo>
                    <a:pt x="0" y="35973"/>
                  </a:lnTo>
                  <a:lnTo>
                    <a:pt x="5885" y="35214"/>
                  </a:lnTo>
                  <a:cubicBezTo>
                    <a:pt x="10635" y="35951"/>
                    <a:pt x="14344" y="37449"/>
                    <a:pt x="17366" y="39176"/>
                  </a:cubicBezTo>
                  <a:cubicBezTo>
                    <a:pt x="13798" y="31379"/>
                    <a:pt x="9162" y="21765"/>
                    <a:pt x="4603" y="12532"/>
                  </a:cubicBezTo>
                  <a:lnTo>
                    <a:pt x="0" y="13921"/>
                  </a:lnTo>
                  <a:lnTo>
                    <a:pt x="0" y="1141"/>
                  </a:lnTo>
                  <a:lnTo>
                    <a:pt x="7485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29" name="Shape 1493"/>
            <p:cNvSpPr/>
            <p:nvPr/>
          </p:nvSpPr>
          <p:spPr>
            <a:xfrm>
              <a:off x="2305767" y="2114019"/>
              <a:ext cx="38904" cy="61019"/>
            </a:xfrm>
            <a:custGeom>
              <a:avLst/>
              <a:gdLst/>
              <a:ahLst/>
              <a:cxnLst/>
              <a:rect l="0" t="0" r="0" b="0"/>
              <a:pathLst>
                <a:path w="38906" h="61047">
                  <a:moveTo>
                    <a:pt x="31421" y="0"/>
                  </a:moveTo>
                  <a:lnTo>
                    <a:pt x="38906" y="1139"/>
                  </a:lnTo>
                  <a:lnTo>
                    <a:pt x="38906" y="13939"/>
                  </a:lnTo>
                  <a:lnTo>
                    <a:pt x="34303" y="12559"/>
                  </a:lnTo>
                  <a:cubicBezTo>
                    <a:pt x="29731" y="21766"/>
                    <a:pt x="25121" y="31393"/>
                    <a:pt x="21539" y="39165"/>
                  </a:cubicBezTo>
                  <a:cubicBezTo>
                    <a:pt x="24574" y="37451"/>
                    <a:pt x="28296" y="35939"/>
                    <a:pt x="33033" y="35215"/>
                  </a:cubicBezTo>
                  <a:cubicBezTo>
                    <a:pt x="33426" y="35152"/>
                    <a:pt x="33896" y="35114"/>
                    <a:pt x="34404" y="35114"/>
                  </a:cubicBezTo>
                  <a:lnTo>
                    <a:pt x="38906" y="36052"/>
                  </a:lnTo>
                  <a:lnTo>
                    <a:pt x="38906" y="50305"/>
                  </a:lnTo>
                  <a:lnTo>
                    <a:pt x="34430" y="47814"/>
                  </a:lnTo>
                  <a:cubicBezTo>
                    <a:pt x="28892" y="48703"/>
                    <a:pt x="25679" y="51446"/>
                    <a:pt x="22276" y="54367"/>
                  </a:cubicBezTo>
                  <a:cubicBezTo>
                    <a:pt x="18961" y="57174"/>
                    <a:pt x="15215" y="60362"/>
                    <a:pt x="9525" y="60870"/>
                  </a:cubicBezTo>
                  <a:cubicBezTo>
                    <a:pt x="7239" y="61047"/>
                    <a:pt x="4839" y="59930"/>
                    <a:pt x="3543" y="58050"/>
                  </a:cubicBezTo>
                  <a:cubicBezTo>
                    <a:pt x="1194" y="54571"/>
                    <a:pt x="0" y="52830"/>
                    <a:pt x="24460" y="3821"/>
                  </a:cubicBezTo>
                  <a:cubicBezTo>
                    <a:pt x="25210" y="2310"/>
                    <a:pt x="26543" y="1167"/>
                    <a:pt x="28156" y="633"/>
                  </a:cubicBezTo>
                  <a:cubicBezTo>
                    <a:pt x="28327" y="570"/>
                    <a:pt x="29508" y="198"/>
                    <a:pt x="3142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0" name="Shape 1494"/>
            <p:cNvSpPr/>
            <p:nvPr/>
          </p:nvSpPr>
          <p:spPr>
            <a:xfrm>
              <a:off x="2344671" y="2115158"/>
              <a:ext cx="39184" cy="69668"/>
            </a:xfrm>
            <a:custGeom>
              <a:avLst/>
              <a:gdLst/>
              <a:ahLst/>
              <a:cxnLst/>
              <a:rect l="0" t="0" r="0" b="0"/>
              <a:pathLst>
                <a:path w="39187" h="69700">
                  <a:moveTo>
                    <a:pt x="0" y="0"/>
                  </a:moveTo>
                  <a:lnTo>
                    <a:pt x="5117" y="779"/>
                  </a:lnTo>
                  <a:cubicBezTo>
                    <a:pt x="10336" y="2898"/>
                    <a:pt x="16261" y="7040"/>
                    <a:pt x="21953" y="14836"/>
                  </a:cubicBezTo>
                  <a:cubicBezTo>
                    <a:pt x="39187" y="38471"/>
                    <a:pt x="25179" y="60112"/>
                    <a:pt x="15361" y="68239"/>
                  </a:cubicBezTo>
                  <a:cubicBezTo>
                    <a:pt x="14206" y="69205"/>
                    <a:pt x="12758" y="69700"/>
                    <a:pt x="11310" y="69700"/>
                  </a:cubicBezTo>
                  <a:cubicBezTo>
                    <a:pt x="10281" y="69700"/>
                    <a:pt x="9240" y="69459"/>
                    <a:pt x="8300" y="68951"/>
                  </a:cubicBezTo>
                  <a:cubicBezTo>
                    <a:pt x="6014" y="67719"/>
                    <a:pt x="4719" y="65230"/>
                    <a:pt x="4998" y="62651"/>
                  </a:cubicBezTo>
                  <a:cubicBezTo>
                    <a:pt x="5595" y="57356"/>
                    <a:pt x="4668" y="53241"/>
                    <a:pt x="2255" y="50422"/>
                  </a:cubicBezTo>
                  <a:lnTo>
                    <a:pt x="0" y="49166"/>
                  </a:lnTo>
                  <a:lnTo>
                    <a:pt x="0" y="34913"/>
                  </a:lnTo>
                  <a:lnTo>
                    <a:pt x="2333" y="35399"/>
                  </a:lnTo>
                  <a:cubicBezTo>
                    <a:pt x="4954" y="36416"/>
                    <a:pt x="7767" y="38045"/>
                    <a:pt x="10320" y="40490"/>
                  </a:cubicBezTo>
                  <a:cubicBezTo>
                    <a:pt x="12085" y="42179"/>
                    <a:pt x="13913" y="44465"/>
                    <a:pt x="15336" y="47513"/>
                  </a:cubicBezTo>
                  <a:cubicBezTo>
                    <a:pt x="18143" y="41074"/>
                    <a:pt x="18955" y="32273"/>
                    <a:pt x="11678" y="22329"/>
                  </a:cubicBezTo>
                  <a:cubicBezTo>
                    <a:pt x="8338" y="17744"/>
                    <a:pt x="5087" y="15045"/>
                    <a:pt x="2261" y="13479"/>
                  </a:cubicBezTo>
                  <a:lnTo>
                    <a:pt x="0" y="128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1" name="Shape 1495"/>
            <p:cNvSpPr/>
            <p:nvPr/>
          </p:nvSpPr>
          <p:spPr>
            <a:xfrm>
              <a:off x="2129974" y="2125420"/>
              <a:ext cx="57946" cy="35888"/>
            </a:xfrm>
            <a:custGeom>
              <a:avLst/>
              <a:gdLst/>
              <a:ahLst/>
              <a:cxnLst/>
              <a:rect l="0" t="0" r="0" b="0"/>
              <a:pathLst>
                <a:path w="57950" h="35904">
                  <a:moveTo>
                    <a:pt x="2352" y="1639"/>
                  </a:moveTo>
                  <a:cubicBezTo>
                    <a:pt x="3136" y="0"/>
                    <a:pt x="4972" y="226"/>
                    <a:pt x="7696" y="3522"/>
                  </a:cubicBezTo>
                  <a:cubicBezTo>
                    <a:pt x="11811" y="8513"/>
                    <a:pt x="13805" y="6100"/>
                    <a:pt x="21514" y="15015"/>
                  </a:cubicBezTo>
                  <a:cubicBezTo>
                    <a:pt x="38545" y="34688"/>
                    <a:pt x="57950" y="20019"/>
                    <a:pt x="57950" y="20019"/>
                  </a:cubicBezTo>
                  <a:cubicBezTo>
                    <a:pt x="57950" y="20019"/>
                    <a:pt x="54514" y="31799"/>
                    <a:pt x="42788" y="34844"/>
                  </a:cubicBezTo>
                  <a:cubicBezTo>
                    <a:pt x="38879" y="35859"/>
                    <a:pt x="34049" y="35904"/>
                    <a:pt x="28118" y="34218"/>
                  </a:cubicBezTo>
                  <a:cubicBezTo>
                    <a:pt x="7115" y="28255"/>
                    <a:pt x="0" y="6555"/>
                    <a:pt x="2352" y="163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2" name="Shape 1496"/>
            <p:cNvSpPr/>
            <p:nvPr/>
          </p:nvSpPr>
          <p:spPr>
            <a:xfrm>
              <a:off x="2204907" y="2125420"/>
              <a:ext cx="57946" cy="35888"/>
            </a:xfrm>
            <a:custGeom>
              <a:avLst/>
              <a:gdLst/>
              <a:ahLst/>
              <a:cxnLst/>
              <a:rect l="0" t="0" r="0" b="0"/>
              <a:pathLst>
                <a:path w="57950" h="35904">
                  <a:moveTo>
                    <a:pt x="55598" y="1639"/>
                  </a:moveTo>
                  <a:cubicBezTo>
                    <a:pt x="57950" y="6555"/>
                    <a:pt x="50835" y="28255"/>
                    <a:pt x="29832" y="34218"/>
                  </a:cubicBezTo>
                  <a:cubicBezTo>
                    <a:pt x="23901" y="35904"/>
                    <a:pt x="19072" y="35859"/>
                    <a:pt x="15163" y="34844"/>
                  </a:cubicBezTo>
                  <a:cubicBezTo>
                    <a:pt x="3436" y="31799"/>
                    <a:pt x="0" y="20019"/>
                    <a:pt x="0" y="20019"/>
                  </a:cubicBezTo>
                  <a:cubicBezTo>
                    <a:pt x="0" y="20019"/>
                    <a:pt x="19406" y="34688"/>
                    <a:pt x="36436" y="15015"/>
                  </a:cubicBezTo>
                  <a:cubicBezTo>
                    <a:pt x="44145" y="6100"/>
                    <a:pt x="46139" y="8513"/>
                    <a:pt x="50254" y="3522"/>
                  </a:cubicBezTo>
                  <a:cubicBezTo>
                    <a:pt x="52978" y="226"/>
                    <a:pt x="54814" y="0"/>
                    <a:pt x="55598" y="1639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3" name="Shape 1497"/>
            <p:cNvSpPr/>
            <p:nvPr/>
          </p:nvSpPr>
          <p:spPr>
            <a:xfrm>
              <a:off x="2074278" y="2120617"/>
              <a:ext cx="18352" cy="18487"/>
            </a:xfrm>
            <a:custGeom>
              <a:avLst/>
              <a:gdLst/>
              <a:ahLst/>
              <a:cxnLst/>
              <a:rect l="0" t="0" r="0" b="0"/>
              <a:pathLst>
                <a:path w="18353" h="18495">
                  <a:moveTo>
                    <a:pt x="18353" y="0"/>
                  </a:moveTo>
                  <a:lnTo>
                    <a:pt x="18353" y="5910"/>
                  </a:lnTo>
                  <a:lnTo>
                    <a:pt x="12103" y="5833"/>
                  </a:lnTo>
                  <a:cubicBezTo>
                    <a:pt x="10477" y="5867"/>
                    <a:pt x="9439" y="5957"/>
                    <a:pt x="9563" y="6138"/>
                  </a:cubicBezTo>
                  <a:cubicBezTo>
                    <a:pt x="12014" y="9707"/>
                    <a:pt x="14339" y="11492"/>
                    <a:pt x="16448" y="12160"/>
                  </a:cubicBezTo>
                  <a:lnTo>
                    <a:pt x="18353" y="11604"/>
                  </a:lnTo>
                  <a:lnTo>
                    <a:pt x="18353" y="18308"/>
                  </a:lnTo>
                  <a:lnTo>
                    <a:pt x="17247" y="18495"/>
                  </a:lnTo>
                  <a:cubicBezTo>
                    <a:pt x="2566" y="17568"/>
                    <a:pt x="0" y="741"/>
                    <a:pt x="0" y="741"/>
                  </a:cubicBezTo>
                  <a:cubicBezTo>
                    <a:pt x="0" y="741"/>
                    <a:pt x="4056" y="439"/>
                    <a:pt x="9666" y="170"/>
                  </a:cubicBezTo>
                  <a:lnTo>
                    <a:pt x="18353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4" name="Shape 1498"/>
            <p:cNvSpPr/>
            <p:nvPr/>
          </p:nvSpPr>
          <p:spPr>
            <a:xfrm>
              <a:off x="2092630" y="2120415"/>
              <a:ext cx="30985" cy="18502"/>
            </a:xfrm>
            <a:custGeom>
              <a:avLst/>
              <a:gdLst/>
              <a:ahLst/>
              <a:cxnLst/>
              <a:rect l="0" t="0" r="0" b="0"/>
              <a:pathLst>
                <a:path w="30987" h="18510">
                  <a:moveTo>
                    <a:pt x="10306" y="0"/>
                  </a:moveTo>
                  <a:cubicBezTo>
                    <a:pt x="14451" y="88"/>
                    <a:pt x="18175" y="340"/>
                    <a:pt x="20738" y="854"/>
                  </a:cubicBezTo>
                  <a:cubicBezTo>
                    <a:pt x="30987" y="2899"/>
                    <a:pt x="28802" y="4016"/>
                    <a:pt x="28802" y="4016"/>
                  </a:cubicBezTo>
                  <a:cubicBezTo>
                    <a:pt x="28802" y="4016"/>
                    <a:pt x="22122" y="2988"/>
                    <a:pt x="16140" y="5718"/>
                  </a:cubicBezTo>
                  <a:cubicBezTo>
                    <a:pt x="11663" y="7775"/>
                    <a:pt x="11787" y="14533"/>
                    <a:pt x="6439" y="17419"/>
                  </a:cubicBezTo>
                  <a:lnTo>
                    <a:pt x="0" y="18510"/>
                  </a:lnTo>
                  <a:lnTo>
                    <a:pt x="0" y="11806"/>
                  </a:lnTo>
                  <a:lnTo>
                    <a:pt x="5819" y="10104"/>
                  </a:lnTo>
                  <a:cubicBezTo>
                    <a:pt x="7705" y="8348"/>
                    <a:pt x="8800" y="6341"/>
                    <a:pt x="8800" y="6341"/>
                  </a:cubicBezTo>
                  <a:cubicBezTo>
                    <a:pt x="8800" y="6341"/>
                    <a:pt x="6256" y="6239"/>
                    <a:pt x="3104" y="6150"/>
                  </a:cubicBezTo>
                  <a:lnTo>
                    <a:pt x="0" y="6112"/>
                  </a:lnTo>
                  <a:lnTo>
                    <a:pt x="0" y="202"/>
                  </a:lnTo>
                  <a:lnTo>
                    <a:pt x="103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5" name="Shape 1499"/>
            <p:cNvSpPr/>
            <p:nvPr/>
          </p:nvSpPr>
          <p:spPr>
            <a:xfrm>
              <a:off x="2269927" y="2120415"/>
              <a:ext cx="30984" cy="18502"/>
            </a:xfrm>
            <a:custGeom>
              <a:avLst/>
              <a:gdLst/>
              <a:ahLst/>
              <a:cxnLst/>
              <a:rect l="0" t="0" r="0" b="0"/>
              <a:pathLst>
                <a:path w="30986" h="18510">
                  <a:moveTo>
                    <a:pt x="20681" y="0"/>
                  </a:moveTo>
                  <a:lnTo>
                    <a:pt x="30986" y="202"/>
                  </a:lnTo>
                  <a:lnTo>
                    <a:pt x="30986" y="6112"/>
                  </a:lnTo>
                  <a:lnTo>
                    <a:pt x="27883" y="6150"/>
                  </a:lnTo>
                  <a:cubicBezTo>
                    <a:pt x="24730" y="6239"/>
                    <a:pt x="22187" y="6341"/>
                    <a:pt x="22187" y="6341"/>
                  </a:cubicBezTo>
                  <a:cubicBezTo>
                    <a:pt x="22187" y="6341"/>
                    <a:pt x="23282" y="8348"/>
                    <a:pt x="25167" y="10104"/>
                  </a:cubicBezTo>
                  <a:lnTo>
                    <a:pt x="30986" y="11806"/>
                  </a:lnTo>
                  <a:lnTo>
                    <a:pt x="30986" y="18510"/>
                  </a:lnTo>
                  <a:lnTo>
                    <a:pt x="24547" y="17419"/>
                  </a:lnTo>
                  <a:cubicBezTo>
                    <a:pt x="19199" y="14533"/>
                    <a:pt x="19323" y="7775"/>
                    <a:pt x="14846" y="5718"/>
                  </a:cubicBezTo>
                  <a:cubicBezTo>
                    <a:pt x="8865" y="2988"/>
                    <a:pt x="2184" y="4016"/>
                    <a:pt x="2184" y="4016"/>
                  </a:cubicBezTo>
                  <a:cubicBezTo>
                    <a:pt x="2184" y="4016"/>
                    <a:pt x="0" y="2899"/>
                    <a:pt x="10249" y="854"/>
                  </a:cubicBezTo>
                  <a:cubicBezTo>
                    <a:pt x="12811" y="340"/>
                    <a:pt x="16535" y="88"/>
                    <a:pt x="2068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36" name="Shape 1500"/>
            <p:cNvSpPr/>
            <p:nvPr/>
          </p:nvSpPr>
          <p:spPr>
            <a:xfrm>
              <a:off x="2300911" y="2120617"/>
              <a:ext cx="18352" cy="18487"/>
            </a:xfrm>
            <a:custGeom>
              <a:avLst/>
              <a:gdLst/>
              <a:ahLst/>
              <a:cxnLst/>
              <a:rect l="0" t="0" r="0" b="0"/>
              <a:pathLst>
                <a:path w="18353" h="18495">
                  <a:moveTo>
                    <a:pt x="0" y="0"/>
                  </a:moveTo>
                  <a:lnTo>
                    <a:pt x="8687" y="170"/>
                  </a:lnTo>
                  <a:cubicBezTo>
                    <a:pt x="14297" y="439"/>
                    <a:pt x="18353" y="741"/>
                    <a:pt x="18353" y="741"/>
                  </a:cubicBezTo>
                  <a:cubicBezTo>
                    <a:pt x="18353" y="741"/>
                    <a:pt x="15788" y="17568"/>
                    <a:pt x="1106" y="18495"/>
                  </a:cubicBezTo>
                  <a:lnTo>
                    <a:pt x="0" y="18308"/>
                  </a:lnTo>
                  <a:lnTo>
                    <a:pt x="0" y="11604"/>
                  </a:lnTo>
                  <a:lnTo>
                    <a:pt x="1905" y="12160"/>
                  </a:lnTo>
                  <a:cubicBezTo>
                    <a:pt x="4014" y="11492"/>
                    <a:pt x="6339" y="9707"/>
                    <a:pt x="8790" y="6138"/>
                  </a:cubicBezTo>
                  <a:cubicBezTo>
                    <a:pt x="8914" y="5957"/>
                    <a:pt x="7876" y="5867"/>
                    <a:pt x="6250" y="5833"/>
                  </a:cubicBezTo>
                  <a:lnTo>
                    <a:pt x="0" y="5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  <p:grpSp>
        <p:nvGrpSpPr>
          <p:cNvPr id="529" name="Группа 528"/>
          <p:cNvGrpSpPr/>
          <p:nvPr/>
        </p:nvGrpSpPr>
        <p:grpSpPr>
          <a:xfrm>
            <a:off x="502194" y="152173"/>
            <a:ext cx="540000" cy="540000"/>
            <a:chOff x="1684252" y="472302"/>
            <a:chExt cx="558744" cy="558800"/>
          </a:xfrm>
          <a:solidFill>
            <a:srgbClr val="00ACE5"/>
          </a:solidFill>
        </p:grpSpPr>
        <p:sp>
          <p:nvSpPr>
            <p:cNvPr id="530" name="Shape 15"/>
            <p:cNvSpPr/>
            <p:nvPr/>
          </p:nvSpPr>
          <p:spPr>
            <a:xfrm>
              <a:off x="1684252" y="472302"/>
              <a:ext cx="279372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279400" y="0"/>
                  </a:moveTo>
                  <a:lnTo>
                    <a:pt x="279400" y="12700"/>
                  </a:lnTo>
                  <a:cubicBezTo>
                    <a:pt x="132334" y="12700"/>
                    <a:pt x="12700" y="132347"/>
                    <a:pt x="12700" y="279413"/>
                  </a:cubicBezTo>
                  <a:cubicBezTo>
                    <a:pt x="12700" y="426504"/>
                    <a:pt x="132334" y="546164"/>
                    <a:pt x="279400" y="546164"/>
                  </a:cubicBezTo>
                  <a:lnTo>
                    <a:pt x="279400" y="558864"/>
                  </a:lnTo>
                  <a:cubicBezTo>
                    <a:pt x="125336" y="558864"/>
                    <a:pt x="0" y="433502"/>
                    <a:pt x="0" y="279413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31" name="Shape 16"/>
            <p:cNvSpPr/>
            <p:nvPr/>
          </p:nvSpPr>
          <p:spPr>
            <a:xfrm>
              <a:off x="1963624" y="472302"/>
              <a:ext cx="279372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0" y="0"/>
                  </a:moveTo>
                  <a:cubicBezTo>
                    <a:pt x="154064" y="0"/>
                    <a:pt x="279400" y="125349"/>
                    <a:pt x="279400" y="279413"/>
                  </a:cubicBezTo>
                  <a:cubicBezTo>
                    <a:pt x="279400" y="433502"/>
                    <a:pt x="154064" y="558864"/>
                    <a:pt x="0" y="558864"/>
                  </a:cubicBezTo>
                  <a:lnTo>
                    <a:pt x="0" y="546164"/>
                  </a:lnTo>
                  <a:cubicBezTo>
                    <a:pt x="147066" y="546164"/>
                    <a:pt x="266700" y="426504"/>
                    <a:pt x="266700" y="279413"/>
                  </a:cubicBezTo>
                  <a:cubicBezTo>
                    <a:pt x="266700" y="132347"/>
                    <a:pt x="147066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32" name="Shape 17"/>
            <p:cNvSpPr/>
            <p:nvPr/>
          </p:nvSpPr>
          <p:spPr>
            <a:xfrm>
              <a:off x="1817354" y="568367"/>
              <a:ext cx="146283" cy="367712"/>
            </a:xfrm>
            <a:custGeom>
              <a:avLst/>
              <a:gdLst/>
              <a:ahLst/>
              <a:cxnLst/>
              <a:rect l="0" t="0" r="0" b="0"/>
              <a:pathLst>
                <a:path w="146298" h="367754">
                  <a:moveTo>
                    <a:pt x="142748" y="0"/>
                  </a:moveTo>
                  <a:lnTo>
                    <a:pt x="146298" y="0"/>
                  </a:lnTo>
                  <a:lnTo>
                    <a:pt x="146298" y="13256"/>
                  </a:lnTo>
                  <a:lnTo>
                    <a:pt x="146279" y="13246"/>
                  </a:lnTo>
                  <a:cubicBezTo>
                    <a:pt x="132271" y="21425"/>
                    <a:pt x="79147" y="49784"/>
                    <a:pt x="13170" y="51588"/>
                  </a:cubicBezTo>
                  <a:lnTo>
                    <a:pt x="13170" y="214008"/>
                  </a:lnTo>
                  <a:cubicBezTo>
                    <a:pt x="13170" y="312255"/>
                    <a:pt x="130835" y="349822"/>
                    <a:pt x="146279" y="354330"/>
                  </a:cubicBezTo>
                  <a:lnTo>
                    <a:pt x="146298" y="354324"/>
                  </a:lnTo>
                  <a:lnTo>
                    <a:pt x="146298" y="367752"/>
                  </a:lnTo>
                  <a:lnTo>
                    <a:pt x="146279" y="367754"/>
                  </a:lnTo>
                  <a:cubicBezTo>
                    <a:pt x="145733" y="367754"/>
                    <a:pt x="145174" y="367691"/>
                    <a:pt x="144628" y="367538"/>
                  </a:cubicBezTo>
                  <a:cubicBezTo>
                    <a:pt x="143180" y="367170"/>
                    <a:pt x="0" y="328702"/>
                    <a:pt x="0" y="214008"/>
                  </a:cubicBezTo>
                  <a:lnTo>
                    <a:pt x="0" y="45098"/>
                  </a:lnTo>
                  <a:cubicBezTo>
                    <a:pt x="0" y="41466"/>
                    <a:pt x="2947" y="38507"/>
                    <a:pt x="6579" y="38507"/>
                  </a:cubicBezTo>
                  <a:cubicBezTo>
                    <a:pt x="81217" y="38507"/>
                    <a:pt x="142151" y="381"/>
                    <a:pt x="14274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33" name="Shape 18"/>
            <p:cNvSpPr/>
            <p:nvPr/>
          </p:nvSpPr>
          <p:spPr>
            <a:xfrm>
              <a:off x="1963637" y="568367"/>
              <a:ext cx="146283" cy="367710"/>
            </a:xfrm>
            <a:custGeom>
              <a:avLst/>
              <a:gdLst/>
              <a:ahLst/>
              <a:cxnLst/>
              <a:rect l="0" t="0" r="0" b="0"/>
              <a:pathLst>
                <a:path w="146298" h="367752">
                  <a:moveTo>
                    <a:pt x="0" y="0"/>
                  </a:moveTo>
                  <a:lnTo>
                    <a:pt x="3524" y="0"/>
                  </a:lnTo>
                  <a:cubicBezTo>
                    <a:pt x="4134" y="381"/>
                    <a:pt x="65030" y="38507"/>
                    <a:pt x="139706" y="38507"/>
                  </a:cubicBezTo>
                  <a:cubicBezTo>
                    <a:pt x="143351" y="38507"/>
                    <a:pt x="146298" y="41466"/>
                    <a:pt x="146298" y="45098"/>
                  </a:cubicBezTo>
                  <a:lnTo>
                    <a:pt x="146298" y="214008"/>
                  </a:lnTo>
                  <a:cubicBezTo>
                    <a:pt x="146298" y="328702"/>
                    <a:pt x="3092" y="367170"/>
                    <a:pt x="1645" y="367538"/>
                  </a:cubicBezTo>
                  <a:lnTo>
                    <a:pt x="0" y="367752"/>
                  </a:lnTo>
                  <a:lnTo>
                    <a:pt x="0" y="354324"/>
                  </a:lnTo>
                  <a:lnTo>
                    <a:pt x="10136" y="351027"/>
                  </a:lnTo>
                  <a:cubicBezTo>
                    <a:pt x="43011" y="339444"/>
                    <a:pt x="133128" y="299863"/>
                    <a:pt x="133128" y="214008"/>
                  </a:cubicBezTo>
                  <a:lnTo>
                    <a:pt x="133128" y="51588"/>
                  </a:lnTo>
                  <a:cubicBezTo>
                    <a:pt x="83626" y="50235"/>
                    <a:pt x="41362" y="33945"/>
                    <a:pt x="17413" y="22434"/>
                  </a:cubicBezTo>
                  <a:lnTo>
                    <a:pt x="0" y="132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81717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34" name="Shape 19"/>
            <p:cNvSpPr/>
            <p:nvPr/>
          </p:nvSpPr>
          <p:spPr>
            <a:xfrm>
              <a:off x="1878074" y="682295"/>
              <a:ext cx="85551" cy="112433"/>
            </a:xfrm>
            <a:custGeom>
              <a:avLst/>
              <a:gdLst/>
              <a:ahLst/>
              <a:cxnLst/>
              <a:rect l="0" t="0" r="0" b="0"/>
              <a:pathLst>
                <a:path w="85560" h="112446">
                  <a:moveTo>
                    <a:pt x="23317" y="0"/>
                  </a:moveTo>
                  <a:lnTo>
                    <a:pt x="85560" y="0"/>
                  </a:lnTo>
                  <a:lnTo>
                    <a:pt x="85560" y="12700"/>
                  </a:lnTo>
                  <a:lnTo>
                    <a:pt x="23317" y="12700"/>
                  </a:lnTo>
                  <a:cubicBezTo>
                    <a:pt x="17463" y="12700"/>
                    <a:pt x="12700" y="17463"/>
                    <a:pt x="12700" y="23317"/>
                  </a:cubicBezTo>
                  <a:lnTo>
                    <a:pt x="12700" y="89129"/>
                  </a:lnTo>
                  <a:cubicBezTo>
                    <a:pt x="12700" y="94983"/>
                    <a:pt x="17463" y="99746"/>
                    <a:pt x="23317" y="99746"/>
                  </a:cubicBezTo>
                  <a:lnTo>
                    <a:pt x="85560" y="99746"/>
                  </a:lnTo>
                  <a:lnTo>
                    <a:pt x="85560" y="112446"/>
                  </a:lnTo>
                  <a:lnTo>
                    <a:pt x="23317" y="112446"/>
                  </a:lnTo>
                  <a:cubicBezTo>
                    <a:pt x="10452" y="112446"/>
                    <a:pt x="0" y="101994"/>
                    <a:pt x="0" y="89129"/>
                  </a:cubicBezTo>
                  <a:lnTo>
                    <a:pt x="0" y="23317"/>
                  </a:lnTo>
                  <a:cubicBezTo>
                    <a:pt x="0" y="10465"/>
                    <a:pt x="10452" y="0"/>
                    <a:pt x="2331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35" name="Shape 20"/>
            <p:cNvSpPr/>
            <p:nvPr/>
          </p:nvSpPr>
          <p:spPr>
            <a:xfrm>
              <a:off x="1963625" y="682295"/>
              <a:ext cx="85551" cy="112433"/>
            </a:xfrm>
            <a:custGeom>
              <a:avLst/>
              <a:gdLst/>
              <a:ahLst/>
              <a:cxnLst/>
              <a:rect l="0" t="0" r="0" b="0"/>
              <a:pathLst>
                <a:path w="85560" h="112446">
                  <a:moveTo>
                    <a:pt x="0" y="0"/>
                  </a:moveTo>
                  <a:lnTo>
                    <a:pt x="62243" y="0"/>
                  </a:lnTo>
                  <a:cubicBezTo>
                    <a:pt x="75095" y="0"/>
                    <a:pt x="85560" y="10465"/>
                    <a:pt x="85560" y="23317"/>
                  </a:cubicBezTo>
                  <a:lnTo>
                    <a:pt x="85560" y="89129"/>
                  </a:lnTo>
                  <a:cubicBezTo>
                    <a:pt x="85560" y="101994"/>
                    <a:pt x="75095" y="112446"/>
                    <a:pt x="62243" y="112446"/>
                  </a:cubicBezTo>
                  <a:lnTo>
                    <a:pt x="0" y="112446"/>
                  </a:lnTo>
                  <a:lnTo>
                    <a:pt x="0" y="99746"/>
                  </a:lnTo>
                  <a:lnTo>
                    <a:pt x="62243" y="99746"/>
                  </a:lnTo>
                  <a:cubicBezTo>
                    <a:pt x="68097" y="99746"/>
                    <a:pt x="72860" y="94983"/>
                    <a:pt x="72860" y="89129"/>
                  </a:cubicBezTo>
                  <a:lnTo>
                    <a:pt x="72860" y="23317"/>
                  </a:lnTo>
                  <a:cubicBezTo>
                    <a:pt x="72860" y="17463"/>
                    <a:pt x="68097" y="12700"/>
                    <a:pt x="62243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41" name="Shape 21"/>
            <p:cNvSpPr/>
            <p:nvPr/>
          </p:nvSpPr>
          <p:spPr>
            <a:xfrm>
              <a:off x="1878064" y="808431"/>
              <a:ext cx="171116" cy="12699"/>
            </a:xfrm>
            <a:custGeom>
              <a:avLst/>
              <a:gdLst/>
              <a:ahLst/>
              <a:cxnLst/>
              <a:rect l="0" t="0" r="0" b="0"/>
              <a:pathLst>
                <a:path w="171133" h="12700">
                  <a:moveTo>
                    <a:pt x="6350" y="0"/>
                  </a:moveTo>
                  <a:lnTo>
                    <a:pt x="164783" y="0"/>
                  </a:lnTo>
                  <a:cubicBezTo>
                    <a:pt x="168288" y="0"/>
                    <a:pt x="171133" y="2845"/>
                    <a:pt x="171133" y="6350"/>
                  </a:cubicBezTo>
                  <a:cubicBezTo>
                    <a:pt x="171133" y="9855"/>
                    <a:pt x="168288" y="12700"/>
                    <a:pt x="164783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</p:grpSp>
    </p:spTree>
    <p:extLst>
      <p:ext uri="{BB962C8B-B14F-4D97-AF65-F5344CB8AC3E}">
        <p14:creationId xmlns:p14="http://schemas.microsoft.com/office/powerpoint/2010/main" val="2383567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Традиционная модель построения системы защиты информации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51" y="1203598"/>
            <a:ext cx="6615641" cy="3106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/>
          <p:nvPr/>
        </p:nvGrpSpPr>
        <p:grpSpPr>
          <a:xfrm>
            <a:off x="7282919" y="2499742"/>
            <a:ext cx="468000" cy="468000"/>
            <a:chOff x="4587131" y="3574786"/>
            <a:chExt cx="558751" cy="558757"/>
          </a:xfrm>
          <a:solidFill>
            <a:srgbClr val="00B8BE"/>
          </a:solidFill>
        </p:grpSpPr>
        <p:sp>
          <p:nvSpPr>
            <p:cNvPr id="7" name="Shape 536"/>
            <p:cNvSpPr/>
            <p:nvPr/>
          </p:nvSpPr>
          <p:spPr>
            <a:xfrm>
              <a:off x="4788011" y="3847102"/>
              <a:ext cx="135703" cy="134033"/>
            </a:xfrm>
            <a:custGeom>
              <a:avLst/>
              <a:gdLst/>
              <a:ahLst/>
              <a:cxnLst/>
              <a:rect l="0" t="0" r="0" b="0"/>
              <a:pathLst>
                <a:path w="135712" h="134056">
                  <a:moveTo>
                    <a:pt x="135712" y="0"/>
                  </a:moveTo>
                  <a:lnTo>
                    <a:pt x="135712" y="12703"/>
                  </a:lnTo>
                  <a:lnTo>
                    <a:pt x="114719" y="16454"/>
                  </a:lnTo>
                  <a:lnTo>
                    <a:pt x="32550" y="52776"/>
                  </a:lnTo>
                  <a:cubicBezTo>
                    <a:pt x="21806" y="57552"/>
                    <a:pt x="12700" y="71521"/>
                    <a:pt x="12700" y="83282"/>
                  </a:cubicBezTo>
                  <a:lnTo>
                    <a:pt x="12700" y="121356"/>
                  </a:lnTo>
                  <a:lnTo>
                    <a:pt x="135712" y="121356"/>
                  </a:lnTo>
                  <a:lnTo>
                    <a:pt x="135712" y="134056"/>
                  </a:lnTo>
                  <a:lnTo>
                    <a:pt x="6350" y="134056"/>
                  </a:lnTo>
                  <a:cubicBezTo>
                    <a:pt x="2845" y="134056"/>
                    <a:pt x="0" y="131211"/>
                    <a:pt x="0" y="127706"/>
                  </a:cubicBezTo>
                  <a:lnTo>
                    <a:pt x="0" y="83282"/>
                  </a:lnTo>
                  <a:cubicBezTo>
                    <a:pt x="0" y="66492"/>
                    <a:pt x="12040" y="47988"/>
                    <a:pt x="27406" y="41156"/>
                  </a:cubicBezTo>
                  <a:lnTo>
                    <a:pt x="109601" y="4834"/>
                  </a:lnTo>
                  <a:lnTo>
                    <a:pt x="13571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8" name="Shape 537"/>
            <p:cNvSpPr/>
            <p:nvPr/>
          </p:nvSpPr>
          <p:spPr>
            <a:xfrm>
              <a:off x="4923714" y="3847078"/>
              <a:ext cx="135703" cy="134057"/>
            </a:xfrm>
            <a:custGeom>
              <a:avLst/>
              <a:gdLst/>
              <a:ahLst/>
              <a:cxnLst/>
              <a:rect l="0" t="0" r="0" b="0"/>
              <a:pathLst>
                <a:path w="135712" h="134080">
                  <a:moveTo>
                    <a:pt x="130" y="0"/>
                  </a:moveTo>
                  <a:cubicBezTo>
                    <a:pt x="9563" y="9"/>
                    <a:pt x="18986" y="1645"/>
                    <a:pt x="26314" y="4896"/>
                  </a:cubicBezTo>
                  <a:lnTo>
                    <a:pt x="108293" y="41180"/>
                  </a:lnTo>
                  <a:cubicBezTo>
                    <a:pt x="123673" y="47949"/>
                    <a:pt x="135712" y="66453"/>
                    <a:pt x="135712" y="83306"/>
                  </a:cubicBezTo>
                  <a:lnTo>
                    <a:pt x="135712" y="127730"/>
                  </a:lnTo>
                  <a:cubicBezTo>
                    <a:pt x="135712" y="131235"/>
                    <a:pt x="132867" y="134080"/>
                    <a:pt x="129362" y="134080"/>
                  </a:cubicBezTo>
                  <a:lnTo>
                    <a:pt x="0" y="134080"/>
                  </a:lnTo>
                  <a:lnTo>
                    <a:pt x="0" y="121380"/>
                  </a:lnTo>
                  <a:lnTo>
                    <a:pt x="123012" y="121380"/>
                  </a:lnTo>
                  <a:lnTo>
                    <a:pt x="123012" y="83306"/>
                  </a:lnTo>
                  <a:cubicBezTo>
                    <a:pt x="123012" y="71507"/>
                    <a:pt x="113919" y="57537"/>
                    <a:pt x="103175" y="52800"/>
                  </a:cubicBezTo>
                  <a:lnTo>
                    <a:pt x="21171" y="16504"/>
                  </a:lnTo>
                  <a:cubicBezTo>
                    <a:pt x="15475" y="13976"/>
                    <a:pt x="7807" y="12709"/>
                    <a:pt x="127" y="12705"/>
                  </a:cubicBezTo>
                  <a:lnTo>
                    <a:pt x="0" y="12727"/>
                  </a:lnTo>
                  <a:lnTo>
                    <a:pt x="0" y="24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9" name="Shape 538"/>
            <p:cNvSpPr/>
            <p:nvPr/>
          </p:nvSpPr>
          <p:spPr>
            <a:xfrm>
              <a:off x="4869953" y="3714487"/>
              <a:ext cx="53896" cy="138915"/>
            </a:xfrm>
            <a:custGeom>
              <a:avLst/>
              <a:gdLst/>
              <a:ahLst/>
              <a:cxnLst/>
              <a:rect l="0" t="0" r="0" b="0"/>
              <a:pathLst>
                <a:path w="53899" h="138938">
                  <a:moveTo>
                    <a:pt x="52731" y="0"/>
                  </a:moveTo>
                  <a:lnTo>
                    <a:pt x="53899" y="0"/>
                  </a:lnTo>
                  <a:lnTo>
                    <a:pt x="53899" y="12700"/>
                  </a:lnTo>
                  <a:lnTo>
                    <a:pt x="52731" y="12700"/>
                  </a:lnTo>
                  <a:cubicBezTo>
                    <a:pt x="30658" y="12700"/>
                    <a:pt x="12700" y="30658"/>
                    <a:pt x="12700" y="52731"/>
                  </a:cubicBezTo>
                  <a:lnTo>
                    <a:pt x="12700" y="86157"/>
                  </a:lnTo>
                  <a:cubicBezTo>
                    <a:pt x="12700" y="108255"/>
                    <a:pt x="30658" y="126238"/>
                    <a:pt x="52731" y="126238"/>
                  </a:cubicBezTo>
                  <a:lnTo>
                    <a:pt x="53899" y="126238"/>
                  </a:lnTo>
                  <a:lnTo>
                    <a:pt x="53899" y="138938"/>
                  </a:lnTo>
                  <a:lnTo>
                    <a:pt x="52731" y="138938"/>
                  </a:lnTo>
                  <a:cubicBezTo>
                    <a:pt x="23647" y="138938"/>
                    <a:pt x="0" y="115265"/>
                    <a:pt x="0" y="86157"/>
                  </a:cubicBezTo>
                  <a:lnTo>
                    <a:pt x="0" y="52731"/>
                  </a:lnTo>
                  <a:cubicBezTo>
                    <a:pt x="0" y="23660"/>
                    <a:pt x="23647" y="0"/>
                    <a:pt x="5273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0" name="Shape 539"/>
            <p:cNvSpPr/>
            <p:nvPr/>
          </p:nvSpPr>
          <p:spPr>
            <a:xfrm>
              <a:off x="4923848" y="3714487"/>
              <a:ext cx="53896" cy="138915"/>
            </a:xfrm>
            <a:custGeom>
              <a:avLst/>
              <a:gdLst/>
              <a:ahLst/>
              <a:cxnLst/>
              <a:rect l="0" t="0" r="0" b="0"/>
              <a:pathLst>
                <a:path w="53899" h="138938">
                  <a:moveTo>
                    <a:pt x="0" y="0"/>
                  </a:moveTo>
                  <a:lnTo>
                    <a:pt x="1143" y="0"/>
                  </a:lnTo>
                  <a:cubicBezTo>
                    <a:pt x="30238" y="0"/>
                    <a:pt x="53899" y="23660"/>
                    <a:pt x="53899" y="52731"/>
                  </a:cubicBezTo>
                  <a:lnTo>
                    <a:pt x="53899" y="86157"/>
                  </a:lnTo>
                  <a:cubicBezTo>
                    <a:pt x="53899" y="115265"/>
                    <a:pt x="30238" y="138938"/>
                    <a:pt x="1143" y="138938"/>
                  </a:cubicBezTo>
                  <a:lnTo>
                    <a:pt x="0" y="138938"/>
                  </a:lnTo>
                  <a:lnTo>
                    <a:pt x="0" y="126238"/>
                  </a:lnTo>
                  <a:lnTo>
                    <a:pt x="1143" y="126238"/>
                  </a:lnTo>
                  <a:cubicBezTo>
                    <a:pt x="23228" y="126238"/>
                    <a:pt x="41199" y="108255"/>
                    <a:pt x="41199" y="86157"/>
                  </a:cubicBezTo>
                  <a:lnTo>
                    <a:pt x="41199" y="52731"/>
                  </a:lnTo>
                  <a:cubicBezTo>
                    <a:pt x="41199" y="30658"/>
                    <a:pt x="23228" y="12700"/>
                    <a:pt x="1143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1" name="Shape 540"/>
            <p:cNvSpPr/>
            <p:nvPr/>
          </p:nvSpPr>
          <p:spPr>
            <a:xfrm>
              <a:off x="4868225" y="3862701"/>
              <a:ext cx="111245" cy="28608"/>
            </a:xfrm>
            <a:custGeom>
              <a:avLst/>
              <a:gdLst/>
              <a:ahLst/>
              <a:cxnLst/>
              <a:rect l="0" t="0" r="0" b="0"/>
              <a:pathLst>
                <a:path w="111252" h="28613">
                  <a:moveTo>
                    <a:pt x="101448" y="1410"/>
                  </a:moveTo>
                  <a:cubicBezTo>
                    <a:pt x="104623" y="0"/>
                    <a:pt x="108407" y="1435"/>
                    <a:pt x="109817" y="4661"/>
                  </a:cubicBezTo>
                  <a:cubicBezTo>
                    <a:pt x="111252" y="7861"/>
                    <a:pt x="109804" y="11620"/>
                    <a:pt x="106591" y="13030"/>
                  </a:cubicBezTo>
                  <a:lnTo>
                    <a:pt x="82791" y="23558"/>
                  </a:lnTo>
                  <a:cubicBezTo>
                    <a:pt x="75146" y="26924"/>
                    <a:pt x="65354" y="28613"/>
                    <a:pt x="55563" y="28613"/>
                  </a:cubicBezTo>
                  <a:cubicBezTo>
                    <a:pt x="45758" y="28613"/>
                    <a:pt x="35928" y="26911"/>
                    <a:pt x="28283" y="23520"/>
                  </a:cubicBezTo>
                  <a:lnTo>
                    <a:pt x="4661" y="13081"/>
                  </a:lnTo>
                  <a:cubicBezTo>
                    <a:pt x="1448" y="11671"/>
                    <a:pt x="0" y="7912"/>
                    <a:pt x="1422" y="4712"/>
                  </a:cubicBezTo>
                  <a:cubicBezTo>
                    <a:pt x="2832" y="1498"/>
                    <a:pt x="6617" y="64"/>
                    <a:pt x="9792" y="1460"/>
                  </a:cubicBezTo>
                  <a:lnTo>
                    <a:pt x="33426" y="11912"/>
                  </a:lnTo>
                  <a:cubicBezTo>
                    <a:pt x="45403" y="17234"/>
                    <a:pt x="65646" y="17234"/>
                    <a:pt x="77648" y="11938"/>
                  </a:cubicBezTo>
                  <a:lnTo>
                    <a:pt x="101448" y="141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" name="Shape 541"/>
            <p:cNvSpPr/>
            <p:nvPr/>
          </p:nvSpPr>
          <p:spPr>
            <a:xfrm>
              <a:off x="4673609" y="3864849"/>
              <a:ext cx="183528" cy="116287"/>
            </a:xfrm>
            <a:custGeom>
              <a:avLst/>
              <a:gdLst/>
              <a:ahLst/>
              <a:cxnLst/>
              <a:rect l="0" t="0" r="0" b="0"/>
              <a:pathLst>
                <a:path w="183540" h="116307">
                  <a:moveTo>
                    <a:pt x="116894" y="5"/>
                  </a:moveTo>
                  <a:cubicBezTo>
                    <a:pt x="125082" y="9"/>
                    <a:pt x="133261" y="1422"/>
                    <a:pt x="139624" y="4242"/>
                  </a:cubicBezTo>
                  <a:lnTo>
                    <a:pt x="167196" y="14110"/>
                  </a:lnTo>
                  <a:cubicBezTo>
                    <a:pt x="170497" y="15291"/>
                    <a:pt x="172199" y="18936"/>
                    <a:pt x="171031" y="22238"/>
                  </a:cubicBezTo>
                  <a:cubicBezTo>
                    <a:pt x="169850" y="25540"/>
                    <a:pt x="166217" y="27280"/>
                    <a:pt x="162903" y="26073"/>
                  </a:cubicBezTo>
                  <a:lnTo>
                    <a:pt x="134900" y="16028"/>
                  </a:lnTo>
                  <a:cubicBezTo>
                    <a:pt x="124917" y="11620"/>
                    <a:pt x="108788" y="11633"/>
                    <a:pt x="99225" y="15837"/>
                  </a:cubicBezTo>
                  <a:lnTo>
                    <a:pt x="29096" y="46838"/>
                  </a:lnTo>
                  <a:cubicBezTo>
                    <a:pt x="20358" y="50711"/>
                    <a:pt x="12700" y="62484"/>
                    <a:pt x="12700" y="72035"/>
                  </a:cubicBezTo>
                  <a:lnTo>
                    <a:pt x="12700" y="103607"/>
                  </a:lnTo>
                  <a:lnTo>
                    <a:pt x="177190" y="103607"/>
                  </a:lnTo>
                  <a:cubicBezTo>
                    <a:pt x="180696" y="103607"/>
                    <a:pt x="183540" y="106451"/>
                    <a:pt x="183540" y="109957"/>
                  </a:cubicBezTo>
                  <a:cubicBezTo>
                    <a:pt x="183540" y="113462"/>
                    <a:pt x="180696" y="116307"/>
                    <a:pt x="177190" y="116307"/>
                  </a:cubicBezTo>
                  <a:lnTo>
                    <a:pt x="6350" y="116307"/>
                  </a:lnTo>
                  <a:cubicBezTo>
                    <a:pt x="2832" y="116307"/>
                    <a:pt x="0" y="113462"/>
                    <a:pt x="0" y="109957"/>
                  </a:cubicBezTo>
                  <a:lnTo>
                    <a:pt x="0" y="72035"/>
                  </a:lnTo>
                  <a:cubicBezTo>
                    <a:pt x="0" y="57353"/>
                    <a:pt x="10516" y="41186"/>
                    <a:pt x="23952" y="35230"/>
                  </a:cubicBezTo>
                  <a:lnTo>
                    <a:pt x="94107" y="4217"/>
                  </a:lnTo>
                  <a:cubicBezTo>
                    <a:pt x="100508" y="1403"/>
                    <a:pt x="108706" y="0"/>
                    <a:pt x="116894" y="5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3" name="Shape 542"/>
            <p:cNvSpPr/>
            <p:nvPr/>
          </p:nvSpPr>
          <p:spPr>
            <a:xfrm>
              <a:off x="4743566" y="3751650"/>
              <a:ext cx="46930" cy="120439"/>
            </a:xfrm>
            <a:custGeom>
              <a:avLst/>
              <a:gdLst/>
              <a:ahLst/>
              <a:cxnLst/>
              <a:rect l="0" t="0" r="0" b="0"/>
              <a:pathLst>
                <a:path w="46933" h="120459">
                  <a:moveTo>
                    <a:pt x="45936" y="0"/>
                  </a:moveTo>
                  <a:lnTo>
                    <a:pt x="46933" y="0"/>
                  </a:lnTo>
                  <a:lnTo>
                    <a:pt x="46933" y="12700"/>
                  </a:lnTo>
                  <a:lnTo>
                    <a:pt x="45936" y="12700"/>
                  </a:lnTo>
                  <a:cubicBezTo>
                    <a:pt x="27610" y="12700"/>
                    <a:pt x="12700" y="27610"/>
                    <a:pt x="12700" y="45949"/>
                  </a:cubicBezTo>
                  <a:lnTo>
                    <a:pt x="12700" y="74473"/>
                  </a:lnTo>
                  <a:cubicBezTo>
                    <a:pt x="12700" y="92837"/>
                    <a:pt x="27610" y="107759"/>
                    <a:pt x="45936" y="107759"/>
                  </a:cubicBezTo>
                  <a:lnTo>
                    <a:pt x="46933" y="107759"/>
                  </a:lnTo>
                  <a:lnTo>
                    <a:pt x="46933" y="120459"/>
                  </a:lnTo>
                  <a:lnTo>
                    <a:pt x="45936" y="120459"/>
                  </a:lnTo>
                  <a:cubicBezTo>
                    <a:pt x="20612" y="120459"/>
                    <a:pt x="0" y="99835"/>
                    <a:pt x="0" y="74473"/>
                  </a:cubicBezTo>
                  <a:lnTo>
                    <a:pt x="0" y="45949"/>
                  </a:lnTo>
                  <a:cubicBezTo>
                    <a:pt x="0" y="20612"/>
                    <a:pt x="20612" y="0"/>
                    <a:pt x="4593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4" name="Shape 543"/>
            <p:cNvSpPr/>
            <p:nvPr/>
          </p:nvSpPr>
          <p:spPr>
            <a:xfrm>
              <a:off x="4790496" y="3751650"/>
              <a:ext cx="46930" cy="120439"/>
            </a:xfrm>
            <a:custGeom>
              <a:avLst/>
              <a:gdLst/>
              <a:ahLst/>
              <a:cxnLst/>
              <a:rect l="0" t="0" r="0" b="0"/>
              <a:pathLst>
                <a:path w="46933" h="120459">
                  <a:moveTo>
                    <a:pt x="0" y="0"/>
                  </a:moveTo>
                  <a:lnTo>
                    <a:pt x="972" y="0"/>
                  </a:lnTo>
                  <a:cubicBezTo>
                    <a:pt x="26308" y="0"/>
                    <a:pt x="46933" y="20612"/>
                    <a:pt x="46933" y="45949"/>
                  </a:cubicBezTo>
                  <a:lnTo>
                    <a:pt x="46933" y="74473"/>
                  </a:lnTo>
                  <a:cubicBezTo>
                    <a:pt x="46933" y="99835"/>
                    <a:pt x="26308" y="120459"/>
                    <a:pt x="972" y="120459"/>
                  </a:cubicBezTo>
                  <a:lnTo>
                    <a:pt x="0" y="120459"/>
                  </a:lnTo>
                  <a:lnTo>
                    <a:pt x="0" y="107759"/>
                  </a:lnTo>
                  <a:lnTo>
                    <a:pt x="972" y="107759"/>
                  </a:lnTo>
                  <a:cubicBezTo>
                    <a:pt x="19323" y="107759"/>
                    <a:pt x="34233" y="92837"/>
                    <a:pt x="34233" y="74473"/>
                  </a:cubicBezTo>
                  <a:lnTo>
                    <a:pt x="34233" y="45949"/>
                  </a:lnTo>
                  <a:cubicBezTo>
                    <a:pt x="34233" y="27610"/>
                    <a:pt x="19323" y="12700"/>
                    <a:pt x="972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5" name="Shape 544"/>
            <p:cNvSpPr/>
            <p:nvPr/>
          </p:nvSpPr>
          <p:spPr>
            <a:xfrm>
              <a:off x="4741969" y="3877718"/>
              <a:ext cx="103904" cy="26983"/>
            </a:xfrm>
            <a:custGeom>
              <a:avLst/>
              <a:gdLst/>
              <a:ahLst/>
              <a:cxnLst/>
              <a:rect l="0" t="0" r="0" b="0"/>
              <a:pathLst>
                <a:path w="103911" h="26988">
                  <a:moveTo>
                    <a:pt x="94107" y="1410"/>
                  </a:moveTo>
                  <a:cubicBezTo>
                    <a:pt x="97320" y="0"/>
                    <a:pt x="101054" y="1422"/>
                    <a:pt x="102489" y="4635"/>
                  </a:cubicBezTo>
                  <a:cubicBezTo>
                    <a:pt x="103911" y="7849"/>
                    <a:pt x="102464" y="11595"/>
                    <a:pt x="99263" y="13017"/>
                  </a:cubicBezTo>
                  <a:lnTo>
                    <a:pt x="77064" y="22885"/>
                  </a:lnTo>
                  <a:cubicBezTo>
                    <a:pt x="70853" y="25629"/>
                    <a:pt x="61633" y="26988"/>
                    <a:pt x="52235" y="26988"/>
                  </a:cubicBezTo>
                  <a:cubicBezTo>
                    <a:pt x="42113" y="26988"/>
                    <a:pt x="31801" y="25413"/>
                    <a:pt x="24816" y="22314"/>
                  </a:cubicBezTo>
                  <a:lnTo>
                    <a:pt x="4661" y="13398"/>
                  </a:lnTo>
                  <a:cubicBezTo>
                    <a:pt x="1448" y="11989"/>
                    <a:pt x="0" y="8230"/>
                    <a:pt x="1422" y="5029"/>
                  </a:cubicBezTo>
                  <a:cubicBezTo>
                    <a:pt x="2820" y="1816"/>
                    <a:pt x="6604" y="356"/>
                    <a:pt x="9792" y="1791"/>
                  </a:cubicBezTo>
                  <a:lnTo>
                    <a:pt x="29947" y="10706"/>
                  </a:lnTo>
                  <a:cubicBezTo>
                    <a:pt x="40284" y="15278"/>
                    <a:pt x="62230" y="15583"/>
                    <a:pt x="71920" y="11278"/>
                  </a:cubicBezTo>
                  <a:lnTo>
                    <a:pt x="94107" y="141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6" name="Shape 545"/>
            <p:cNvSpPr/>
            <p:nvPr/>
          </p:nvSpPr>
          <p:spPr>
            <a:xfrm>
              <a:off x="4587131" y="3574786"/>
              <a:ext cx="279376" cy="558755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279394" y="0"/>
                  </a:moveTo>
                  <a:lnTo>
                    <a:pt x="279394" y="12700"/>
                  </a:lnTo>
                  <a:lnTo>
                    <a:pt x="225720" y="18128"/>
                  </a:lnTo>
                  <a:cubicBezTo>
                    <a:pt x="104304" y="43043"/>
                    <a:pt x="12700" y="150744"/>
                    <a:pt x="12700" y="279437"/>
                  </a:cubicBezTo>
                  <a:cubicBezTo>
                    <a:pt x="12700" y="408120"/>
                    <a:pt x="104304" y="515810"/>
                    <a:pt x="225720" y="540722"/>
                  </a:cubicBezTo>
                  <a:lnTo>
                    <a:pt x="279394" y="546149"/>
                  </a:lnTo>
                  <a:lnTo>
                    <a:pt x="279394" y="558849"/>
                  </a:lnTo>
                  <a:lnTo>
                    <a:pt x="223161" y="553164"/>
                  </a:lnTo>
                  <a:cubicBezTo>
                    <a:pt x="95960" y="527067"/>
                    <a:pt x="0" y="414254"/>
                    <a:pt x="0" y="279437"/>
                  </a:cubicBezTo>
                  <a:cubicBezTo>
                    <a:pt x="0" y="144621"/>
                    <a:pt x="95960" y="31789"/>
                    <a:pt x="223161" y="5687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7" name="Shape 546"/>
            <p:cNvSpPr/>
            <p:nvPr/>
          </p:nvSpPr>
          <p:spPr>
            <a:xfrm>
              <a:off x="4866507" y="3574786"/>
              <a:ext cx="279375" cy="558757"/>
            </a:xfrm>
            <a:custGeom>
              <a:avLst/>
              <a:gdLst/>
              <a:ahLst/>
              <a:cxnLst/>
              <a:rect l="0" t="0" r="0" b="0"/>
              <a:pathLst>
                <a:path w="279393" h="558851">
                  <a:moveTo>
                    <a:pt x="6" y="0"/>
                  </a:moveTo>
                  <a:cubicBezTo>
                    <a:pt x="154057" y="0"/>
                    <a:pt x="279393" y="125362"/>
                    <a:pt x="279393" y="279438"/>
                  </a:cubicBezTo>
                  <a:cubicBezTo>
                    <a:pt x="279393" y="433515"/>
                    <a:pt x="154057" y="558851"/>
                    <a:pt x="6" y="558851"/>
                  </a:cubicBezTo>
                  <a:lnTo>
                    <a:pt x="0" y="558850"/>
                  </a:lnTo>
                  <a:lnTo>
                    <a:pt x="0" y="546150"/>
                  </a:lnTo>
                  <a:lnTo>
                    <a:pt x="6" y="546151"/>
                  </a:lnTo>
                  <a:cubicBezTo>
                    <a:pt x="147060" y="546151"/>
                    <a:pt x="266693" y="426504"/>
                    <a:pt x="266693" y="279438"/>
                  </a:cubicBezTo>
                  <a:cubicBezTo>
                    <a:pt x="266693" y="132359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7220547" y="3054901"/>
            <a:ext cx="468000" cy="468000"/>
            <a:chOff x="4866264" y="1378465"/>
            <a:chExt cx="558744" cy="558800"/>
          </a:xfrm>
          <a:solidFill>
            <a:schemeClr val="bg2">
              <a:lumMod val="75000"/>
            </a:schemeClr>
          </a:solidFill>
        </p:grpSpPr>
        <p:sp>
          <p:nvSpPr>
            <p:cNvPr id="19" name="Shape 182"/>
            <p:cNvSpPr/>
            <p:nvPr/>
          </p:nvSpPr>
          <p:spPr>
            <a:xfrm>
              <a:off x="4866264" y="1378465"/>
              <a:ext cx="279372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279400" y="0"/>
                  </a:moveTo>
                  <a:lnTo>
                    <a:pt x="279400" y="12700"/>
                  </a:lnTo>
                  <a:cubicBezTo>
                    <a:pt x="132334" y="12700"/>
                    <a:pt x="12700" y="132359"/>
                    <a:pt x="12700" y="279451"/>
                  </a:cubicBezTo>
                  <a:cubicBezTo>
                    <a:pt x="12700" y="426517"/>
                    <a:pt x="132334" y="546176"/>
                    <a:pt x="279400" y="546176"/>
                  </a:cubicBezTo>
                  <a:lnTo>
                    <a:pt x="279400" y="558876"/>
                  </a:lnTo>
                  <a:cubicBezTo>
                    <a:pt x="125336" y="558876"/>
                    <a:pt x="0" y="433527"/>
                    <a:pt x="0" y="279451"/>
                  </a:cubicBezTo>
                  <a:cubicBezTo>
                    <a:pt x="0" y="125362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" name="Shape 183"/>
            <p:cNvSpPr/>
            <p:nvPr/>
          </p:nvSpPr>
          <p:spPr>
            <a:xfrm>
              <a:off x="5145636" y="1378465"/>
              <a:ext cx="279372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0" y="0"/>
                  </a:moveTo>
                  <a:cubicBezTo>
                    <a:pt x="154051" y="0"/>
                    <a:pt x="279400" y="125362"/>
                    <a:pt x="279400" y="279451"/>
                  </a:cubicBezTo>
                  <a:cubicBezTo>
                    <a:pt x="279400" y="433527"/>
                    <a:pt x="154051" y="558876"/>
                    <a:pt x="0" y="558876"/>
                  </a:cubicBezTo>
                  <a:lnTo>
                    <a:pt x="0" y="546176"/>
                  </a:lnTo>
                  <a:cubicBezTo>
                    <a:pt x="147066" y="546176"/>
                    <a:pt x="266700" y="426517"/>
                    <a:pt x="266700" y="279451"/>
                  </a:cubicBezTo>
                  <a:cubicBezTo>
                    <a:pt x="266700" y="132359"/>
                    <a:pt x="147066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" name="Shape 184"/>
            <p:cNvSpPr/>
            <p:nvPr/>
          </p:nvSpPr>
          <p:spPr>
            <a:xfrm>
              <a:off x="5039422" y="1535024"/>
              <a:ext cx="106212" cy="92481"/>
            </a:xfrm>
            <a:custGeom>
              <a:avLst/>
              <a:gdLst/>
              <a:ahLst/>
              <a:cxnLst/>
              <a:rect l="0" t="0" r="0" b="0"/>
              <a:pathLst>
                <a:path w="106223" h="92494">
                  <a:moveTo>
                    <a:pt x="26721" y="0"/>
                  </a:moveTo>
                  <a:lnTo>
                    <a:pt x="106223" y="0"/>
                  </a:lnTo>
                  <a:lnTo>
                    <a:pt x="106223" y="12700"/>
                  </a:lnTo>
                  <a:lnTo>
                    <a:pt x="26721" y="12700"/>
                  </a:lnTo>
                  <a:cubicBezTo>
                    <a:pt x="18999" y="12700"/>
                    <a:pt x="12700" y="18986"/>
                    <a:pt x="12700" y="26721"/>
                  </a:cubicBezTo>
                  <a:lnTo>
                    <a:pt x="12700" y="65786"/>
                  </a:lnTo>
                  <a:cubicBezTo>
                    <a:pt x="12700" y="73508"/>
                    <a:pt x="18999" y="79794"/>
                    <a:pt x="26721" y="79794"/>
                  </a:cubicBezTo>
                  <a:lnTo>
                    <a:pt x="106223" y="79794"/>
                  </a:lnTo>
                  <a:lnTo>
                    <a:pt x="106223" y="92494"/>
                  </a:lnTo>
                  <a:lnTo>
                    <a:pt x="26721" y="92494"/>
                  </a:lnTo>
                  <a:cubicBezTo>
                    <a:pt x="11989" y="92494"/>
                    <a:pt x="0" y="80518"/>
                    <a:pt x="0" y="65786"/>
                  </a:cubicBezTo>
                  <a:lnTo>
                    <a:pt x="0" y="26721"/>
                  </a:lnTo>
                  <a:cubicBezTo>
                    <a:pt x="0" y="11976"/>
                    <a:pt x="11989" y="0"/>
                    <a:pt x="26721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2" name="Shape 185"/>
            <p:cNvSpPr/>
            <p:nvPr/>
          </p:nvSpPr>
          <p:spPr>
            <a:xfrm>
              <a:off x="5145633" y="1535024"/>
              <a:ext cx="106212" cy="92481"/>
            </a:xfrm>
            <a:custGeom>
              <a:avLst/>
              <a:gdLst/>
              <a:ahLst/>
              <a:cxnLst/>
              <a:rect l="0" t="0" r="0" b="0"/>
              <a:pathLst>
                <a:path w="106223" h="92494">
                  <a:moveTo>
                    <a:pt x="0" y="0"/>
                  </a:moveTo>
                  <a:lnTo>
                    <a:pt x="79515" y="0"/>
                  </a:lnTo>
                  <a:cubicBezTo>
                    <a:pt x="94247" y="0"/>
                    <a:pt x="106223" y="11976"/>
                    <a:pt x="106223" y="26721"/>
                  </a:cubicBezTo>
                  <a:lnTo>
                    <a:pt x="106223" y="65786"/>
                  </a:lnTo>
                  <a:cubicBezTo>
                    <a:pt x="106223" y="80518"/>
                    <a:pt x="94247" y="92494"/>
                    <a:pt x="79515" y="92494"/>
                  </a:cubicBezTo>
                  <a:lnTo>
                    <a:pt x="0" y="92494"/>
                  </a:lnTo>
                  <a:lnTo>
                    <a:pt x="0" y="79794"/>
                  </a:lnTo>
                  <a:lnTo>
                    <a:pt x="79515" y="79794"/>
                  </a:lnTo>
                  <a:cubicBezTo>
                    <a:pt x="87237" y="79794"/>
                    <a:pt x="93523" y="73508"/>
                    <a:pt x="93523" y="65786"/>
                  </a:cubicBezTo>
                  <a:lnTo>
                    <a:pt x="93523" y="26721"/>
                  </a:lnTo>
                  <a:cubicBezTo>
                    <a:pt x="93523" y="18986"/>
                    <a:pt x="87237" y="12700"/>
                    <a:pt x="7951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3" name="Shape 186"/>
            <p:cNvSpPr/>
            <p:nvPr/>
          </p:nvSpPr>
          <p:spPr>
            <a:xfrm>
              <a:off x="5056398" y="1459197"/>
              <a:ext cx="178468" cy="88774"/>
            </a:xfrm>
            <a:custGeom>
              <a:avLst/>
              <a:gdLst/>
              <a:ahLst/>
              <a:cxnLst/>
              <a:rect l="0" t="0" r="0" b="0"/>
              <a:pathLst>
                <a:path w="178486" h="88786">
                  <a:moveTo>
                    <a:pt x="71387" y="0"/>
                  </a:moveTo>
                  <a:lnTo>
                    <a:pt x="107099" y="0"/>
                  </a:lnTo>
                  <a:cubicBezTo>
                    <a:pt x="166103" y="0"/>
                    <a:pt x="178486" y="28651"/>
                    <a:pt x="178486" y="52667"/>
                  </a:cubicBezTo>
                  <a:lnTo>
                    <a:pt x="178486" y="82182"/>
                  </a:lnTo>
                  <a:cubicBezTo>
                    <a:pt x="178486" y="85699"/>
                    <a:pt x="175654" y="88532"/>
                    <a:pt x="172136" y="88532"/>
                  </a:cubicBezTo>
                  <a:cubicBezTo>
                    <a:pt x="168630" y="88532"/>
                    <a:pt x="165786" y="85699"/>
                    <a:pt x="165786" y="82182"/>
                  </a:cubicBezTo>
                  <a:lnTo>
                    <a:pt x="165786" y="52667"/>
                  </a:lnTo>
                  <a:cubicBezTo>
                    <a:pt x="165786" y="35509"/>
                    <a:pt x="159703" y="12700"/>
                    <a:pt x="107099" y="12700"/>
                  </a:cubicBezTo>
                  <a:lnTo>
                    <a:pt x="71387" y="12700"/>
                  </a:lnTo>
                  <a:cubicBezTo>
                    <a:pt x="18783" y="12700"/>
                    <a:pt x="12700" y="35509"/>
                    <a:pt x="12700" y="52667"/>
                  </a:cubicBezTo>
                  <a:lnTo>
                    <a:pt x="12700" y="82436"/>
                  </a:lnTo>
                  <a:cubicBezTo>
                    <a:pt x="12700" y="85941"/>
                    <a:pt x="9855" y="88786"/>
                    <a:pt x="6350" y="88786"/>
                  </a:cubicBezTo>
                  <a:cubicBezTo>
                    <a:pt x="2845" y="88786"/>
                    <a:pt x="0" y="85941"/>
                    <a:pt x="0" y="82436"/>
                  </a:cubicBezTo>
                  <a:lnTo>
                    <a:pt x="0" y="52667"/>
                  </a:lnTo>
                  <a:cubicBezTo>
                    <a:pt x="0" y="28651"/>
                    <a:pt x="12383" y="0"/>
                    <a:pt x="71387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4" name="Shape 187"/>
            <p:cNvSpPr/>
            <p:nvPr/>
          </p:nvSpPr>
          <p:spPr>
            <a:xfrm>
              <a:off x="5056402" y="1615707"/>
              <a:ext cx="178468" cy="95567"/>
            </a:xfrm>
            <a:custGeom>
              <a:avLst/>
              <a:gdLst/>
              <a:ahLst/>
              <a:cxnLst/>
              <a:rect l="0" t="0" r="0" b="0"/>
              <a:pathLst>
                <a:path w="178486" h="95580">
                  <a:moveTo>
                    <a:pt x="6350" y="0"/>
                  </a:moveTo>
                  <a:cubicBezTo>
                    <a:pt x="9855" y="0"/>
                    <a:pt x="12700" y="2832"/>
                    <a:pt x="12700" y="6350"/>
                  </a:cubicBezTo>
                  <a:cubicBezTo>
                    <a:pt x="12700" y="48552"/>
                    <a:pt x="47028" y="82880"/>
                    <a:pt x="89243" y="82880"/>
                  </a:cubicBezTo>
                  <a:cubicBezTo>
                    <a:pt x="131445" y="82880"/>
                    <a:pt x="165786" y="48552"/>
                    <a:pt x="165786" y="6350"/>
                  </a:cubicBezTo>
                  <a:cubicBezTo>
                    <a:pt x="165786" y="2832"/>
                    <a:pt x="168618" y="0"/>
                    <a:pt x="172136" y="0"/>
                  </a:cubicBezTo>
                  <a:cubicBezTo>
                    <a:pt x="175641" y="0"/>
                    <a:pt x="178486" y="2832"/>
                    <a:pt x="178486" y="6350"/>
                  </a:cubicBezTo>
                  <a:cubicBezTo>
                    <a:pt x="178486" y="55550"/>
                    <a:pt x="138456" y="95580"/>
                    <a:pt x="89243" y="95580"/>
                  </a:cubicBezTo>
                  <a:cubicBezTo>
                    <a:pt x="40031" y="95580"/>
                    <a:pt x="0" y="55550"/>
                    <a:pt x="0" y="6350"/>
                  </a:cubicBezTo>
                  <a:cubicBezTo>
                    <a:pt x="0" y="2832"/>
                    <a:pt x="2832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5" name="Shape 188"/>
            <p:cNvSpPr/>
            <p:nvPr/>
          </p:nvSpPr>
          <p:spPr>
            <a:xfrm>
              <a:off x="5055782" y="1490566"/>
              <a:ext cx="179712" cy="46987"/>
            </a:xfrm>
            <a:custGeom>
              <a:avLst/>
              <a:gdLst/>
              <a:ahLst/>
              <a:cxnLst/>
              <a:rect l="0" t="0" r="0" b="0"/>
              <a:pathLst>
                <a:path w="179730" h="46993">
                  <a:moveTo>
                    <a:pt x="48427" y="2"/>
                  </a:moveTo>
                  <a:cubicBezTo>
                    <a:pt x="65062" y="3"/>
                    <a:pt x="81693" y="6334"/>
                    <a:pt x="94348" y="18990"/>
                  </a:cubicBezTo>
                  <a:cubicBezTo>
                    <a:pt x="104216" y="28858"/>
                    <a:pt x="117348" y="34293"/>
                    <a:pt x="131305" y="34293"/>
                  </a:cubicBezTo>
                  <a:cubicBezTo>
                    <a:pt x="145275" y="34293"/>
                    <a:pt x="158394" y="28858"/>
                    <a:pt x="168262" y="18990"/>
                  </a:cubicBezTo>
                  <a:cubicBezTo>
                    <a:pt x="170739" y="16513"/>
                    <a:pt x="174765" y="16513"/>
                    <a:pt x="177241" y="18990"/>
                  </a:cubicBezTo>
                  <a:cubicBezTo>
                    <a:pt x="179730" y="21466"/>
                    <a:pt x="179730" y="25492"/>
                    <a:pt x="177241" y="27969"/>
                  </a:cubicBezTo>
                  <a:cubicBezTo>
                    <a:pt x="164973" y="40249"/>
                    <a:pt x="148666" y="46993"/>
                    <a:pt x="131305" y="46993"/>
                  </a:cubicBezTo>
                  <a:cubicBezTo>
                    <a:pt x="113957" y="46993"/>
                    <a:pt x="97637" y="40249"/>
                    <a:pt x="85369" y="27969"/>
                  </a:cubicBezTo>
                  <a:cubicBezTo>
                    <a:pt x="64998" y="7610"/>
                    <a:pt x="31852" y="7598"/>
                    <a:pt x="11455" y="27969"/>
                  </a:cubicBezTo>
                  <a:cubicBezTo>
                    <a:pt x="8979" y="30445"/>
                    <a:pt x="4953" y="30445"/>
                    <a:pt x="2476" y="27969"/>
                  </a:cubicBezTo>
                  <a:cubicBezTo>
                    <a:pt x="0" y="25492"/>
                    <a:pt x="0" y="21466"/>
                    <a:pt x="2476" y="18990"/>
                  </a:cubicBezTo>
                  <a:cubicBezTo>
                    <a:pt x="15151" y="6328"/>
                    <a:pt x="31791" y="0"/>
                    <a:pt x="48427" y="2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6" name="Shape 189"/>
            <p:cNvSpPr/>
            <p:nvPr/>
          </p:nvSpPr>
          <p:spPr>
            <a:xfrm>
              <a:off x="5118715" y="1651071"/>
              <a:ext cx="53843" cy="21587"/>
            </a:xfrm>
            <a:custGeom>
              <a:avLst/>
              <a:gdLst/>
              <a:ahLst/>
              <a:cxnLst/>
              <a:rect l="0" t="0" r="0" b="0"/>
              <a:pathLst>
                <a:path w="53848" h="21590">
                  <a:moveTo>
                    <a:pt x="2477" y="2477"/>
                  </a:moveTo>
                  <a:cubicBezTo>
                    <a:pt x="4966" y="0"/>
                    <a:pt x="8979" y="0"/>
                    <a:pt x="11456" y="2477"/>
                  </a:cubicBezTo>
                  <a:cubicBezTo>
                    <a:pt x="19723" y="10744"/>
                    <a:pt x="34125" y="10744"/>
                    <a:pt x="42380" y="2477"/>
                  </a:cubicBezTo>
                  <a:cubicBezTo>
                    <a:pt x="44869" y="0"/>
                    <a:pt x="48882" y="0"/>
                    <a:pt x="51359" y="2477"/>
                  </a:cubicBezTo>
                  <a:cubicBezTo>
                    <a:pt x="53848" y="4953"/>
                    <a:pt x="53848" y="8979"/>
                    <a:pt x="51359" y="11456"/>
                  </a:cubicBezTo>
                  <a:cubicBezTo>
                    <a:pt x="44844" y="17996"/>
                    <a:pt x="36157" y="21590"/>
                    <a:pt x="26924" y="21590"/>
                  </a:cubicBezTo>
                  <a:cubicBezTo>
                    <a:pt x="17691" y="21590"/>
                    <a:pt x="9004" y="17996"/>
                    <a:pt x="2477" y="11456"/>
                  </a:cubicBezTo>
                  <a:cubicBezTo>
                    <a:pt x="0" y="8979"/>
                    <a:pt x="0" y="4953"/>
                    <a:pt x="2477" y="2477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7" name="Shape 190"/>
            <p:cNvSpPr/>
            <p:nvPr/>
          </p:nvSpPr>
          <p:spPr>
            <a:xfrm>
              <a:off x="5071168" y="1700463"/>
              <a:ext cx="40407" cy="74140"/>
            </a:xfrm>
            <a:custGeom>
              <a:avLst/>
              <a:gdLst/>
              <a:ahLst/>
              <a:cxnLst/>
              <a:rect l="0" t="0" r="0" b="0"/>
              <a:pathLst>
                <a:path w="40411" h="74150">
                  <a:moveTo>
                    <a:pt x="9296" y="1054"/>
                  </a:moveTo>
                  <a:lnTo>
                    <a:pt x="40411" y="17366"/>
                  </a:lnTo>
                  <a:lnTo>
                    <a:pt x="40411" y="31699"/>
                  </a:lnTo>
                  <a:lnTo>
                    <a:pt x="12700" y="17170"/>
                  </a:lnTo>
                  <a:lnTo>
                    <a:pt x="12700" y="39091"/>
                  </a:lnTo>
                  <a:lnTo>
                    <a:pt x="40411" y="58616"/>
                  </a:lnTo>
                  <a:lnTo>
                    <a:pt x="40411" y="74150"/>
                  </a:lnTo>
                  <a:lnTo>
                    <a:pt x="2692" y="47587"/>
                  </a:lnTo>
                  <a:cubicBezTo>
                    <a:pt x="1003" y="46393"/>
                    <a:pt x="0" y="44463"/>
                    <a:pt x="0" y="42393"/>
                  </a:cubicBezTo>
                  <a:lnTo>
                    <a:pt x="0" y="6667"/>
                  </a:lnTo>
                  <a:cubicBezTo>
                    <a:pt x="0" y="4445"/>
                    <a:pt x="1156" y="2387"/>
                    <a:pt x="3061" y="1244"/>
                  </a:cubicBezTo>
                  <a:cubicBezTo>
                    <a:pt x="4966" y="89"/>
                    <a:pt x="7315" y="0"/>
                    <a:pt x="9296" y="1054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8" name="Shape 191"/>
            <p:cNvSpPr/>
            <p:nvPr/>
          </p:nvSpPr>
          <p:spPr>
            <a:xfrm>
              <a:off x="5111575" y="1717826"/>
              <a:ext cx="40407" cy="67080"/>
            </a:xfrm>
            <a:custGeom>
              <a:avLst/>
              <a:gdLst/>
              <a:ahLst/>
              <a:cxnLst/>
              <a:rect l="0" t="0" r="0" b="0"/>
              <a:pathLst>
                <a:path w="40411" h="67089">
                  <a:moveTo>
                    <a:pt x="0" y="0"/>
                  </a:moveTo>
                  <a:lnTo>
                    <a:pt x="37008" y="19401"/>
                  </a:lnTo>
                  <a:cubicBezTo>
                    <a:pt x="39103" y="20493"/>
                    <a:pt x="40411" y="22665"/>
                    <a:pt x="40411" y="25027"/>
                  </a:cubicBezTo>
                  <a:lnTo>
                    <a:pt x="40411" y="40457"/>
                  </a:lnTo>
                  <a:cubicBezTo>
                    <a:pt x="40411" y="41969"/>
                    <a:pt x="39865" y="43442"/>
                    <a:pt x="38887" y="44597"/>
                  </a:cubicBezTo>
                  <a:lnTo>
                    <a:pt x="21463" y="64880"/>
                  </a:lnTo>
                  <a:cubicBezTo>
                    <a:pt x="20218" y="66340"/>
                    <a:pt x="18440" y="67089"/>
                    <a:pt x="16637" y="67089"/>
                  </a:cubicBezTo>
                  <a:cubicBezTo>
                    <a:pt x="15380" y="67089"/>
                    <a:pt x="14097" y="66708"/>
                    <a:pt x="12992" y="65933"/>
                  </a:cubicBezTo>
                  <a:lnTo>
                    <a:pt x="0" y="56784"/>
                  </a:lnTo>
                  <a:lnTo>
                    <a:pt x="0" y="41251"/>
                  </a:lnTo>
                  <a:lnTo>
                    <a:pt x="15583" y="52230"/>
                  </a:lnTo>
                  <a:lnTo>
                    <a:pt x="27711" y="38095"/>
                  </a:lnTo>
                  <a:lnTo>
                    <a:pt x="27711" y="28862"/>
                  </a:lnTo>
                  <a:lnTo>
                    <a:pt x="0" y="143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9" name="Shape 192"/>
            <p:cNvSpPr/>
            <p:nvPr/>
          </p:nvSpPr>
          <p:spPr>
            <a:xfrm>
              <a:off x="5081683" y="1680366"/>
              <a:ext cx="18032" cy="38895"/>
            </a:xfrm>
            <a:custGeom>
              <a:avLst/>
              <a:gdLst/>
              <a:ahLst/>
              <a:cxnLst/>
              <a:rect l="0" t="0" r="0" b="0"/>
              <a:pathLst>
                <a:path w="18034" h="38900">
                  <a:moveTo>
                    <a:pt x="12243" y="648"/>
                  </a:moveTo>
                  <a:cubicBezTo>
                    <a:pt x="15697" y="1232"/>
                    <a:pt x="18034" y="4521"/>
                    <a:pt x="17450" y="7963"/>
                  </a:cubicBezTo>
                  <a:lnTo>
                    <a:pt x="13119" y="33604"/>
                  </a:lnTo>
                  <a:cubicBezTo>
                    <a:pt x="12586" y="36703"/>
                    <a:pt x="9906" y="38900"/>
                    <a:pt x="6858" y="38900"/>
                  </a:cubicBezTo>
                  <a:cubicBezTo>
                    <a:pt x="6515" y="38900"/>
                    <a:pt x="6147" y="38874"/>
                    <a:pt x="5791" y="38811"/>
                  </a:cubicBezTo>
                  <a:cubicBezTo>
                    <a:pt x="2337" y="38227"/>
                    <a:pt x="0" y="34937"/>
                    <a:pt x="584" y="31496"/>
                  </a:cubicBezTo>
                  <a:lnTo>
                    <a:pt x="4928" y="5855"/>
                  </a:lnTo>
                  <a:cubicBezTo>
                    <a:pt x="5512" y="2400"/>
                    <a:pt x="8712" y="0"/>
                    <a:pt x="12243" y="648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30" name="Shape 193"/>
            <p:cNvSpPr/>
            <p:nvPr/>
          </p:nvSpPr>
          <p:spPr>
            <a:xfrm>
              <a:off x="4974304" y="1735727"/>
              <a:ext cx="110352" cy="67250"/>
            </a:xfrm>
            <a:custGeom>
              <a:avLst/>
              <a:gdLst/>
              <a:ahLst/>
              <a:cxnLst/>
              <a:rect l="0" t="0" r="0" b="0"/>
              <a:pathLst>
                <a:path w="110363" h="67259">
                  <a:moveTo>
                    <a:pt x="101168" y="1105"/>
                  </a:moveTo>
                  <a:cubicBezTo>
                    <a:pt x="104470" y="0"/>
                    <a:pt x="108090" y="1753"/>
                    <a:pt x="109232" y="5067"/>
                  </a:cubicBezTo>
                  <a:cubicBezTo>
                    <a:pt x="110363" y="8382"/>
                    <a:pt x="108598" y="11989"/>
                    <a:pt x="105270" y="13132"/>
                  </a:cubicBezTo>
                  <a:lnTo>
                    <a:pt x="39307" y="35674"/>
                  </a:lnTo>
                  <a:cubicBezTo>
                    <a:pt x="26772" y="39954"/>
                    <a:pt x="17005" y="50063"/>
                    <a:pt x="13183" y="62750"/>
                  </a:cubicBezTo>
                  <a:cubicBezTo>
                    <a:pt x="12357" y="65481"/>
                    <a:pt x="9830" y="67259"/>
                    <a:pt x="7099" y="67259"/>
                  </a:cubicBezTo>
                  <a:cubicBezTo>
                    <a:pt x="6490" y="67259"/>
                    <a:pt x="5880" y="67170"/>
                    <a:pt x="5258" y="66992"/>
                  </a:cubicBezTo>
                  <a:cubicBezTo>
                    <a:pt x="1905" y="65964"/>
                    <a:pt x="0" y="62433"/>
                    <a:pt x="1016" y="59068"/>
                  </a:cubicBezTo>
                  <a:cubicBezTo>
                    <a:pt x="6032" y="42494"/>
                    <a:pt x="18809" y="29248"/>
                    <a:pt x="35204" y="23635"/>
                  </a:cubicBezTo>
                  <a:lnTo>
                    <a:pt x="101168" y="1105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31" name="Shape 194"/>
            <p:cNvSpPr/>
            <p:nvPr/>
          </p:nvSpPr>
          <p:spPr>
            <a:xfrm>
              <a:off x="5139287" y="1717823"/>
              <a:ext cx="40407" cy="67084"/>
            </a:xfrm>
            <a:custGeom>
              <a:avLst/>
              <a:gdLst/>
              <a:ahLst/>
              <a:cxnLst/>
              <a:rect l="0" t="0" r="0" b="0"/>
              <a:pathLst>
                <a:path w="40411" h="67093">
                  <a:moveTo>
                    <a:pt x="40411" y="0"/>
                  </a:moveTo>
                  <a:lnTo>
                    <a:pt x="40411" y="14337"/>
                  </a:lnTo>
                  <a:lnTo>
                    <a:pt x="12700" y="28866"/>
                  </a:lnTo>
                  <a:lnTo>
                    <a:pt x="12700" y="38099"/>
                  </a:lnTo>
                  <a:lnTo>
                    <a:pt x="24828" y="52234"/>
                  </a:lnTo>
                  <a:lnTo>
                    <a:pt x="40411" y="41254"/>
                  </a:lnTo>
                  <a:lnTo>
                    <a:pt x="40411" y="56794"/>
                  </a:lnTo>
                  <a:lnTo>
                    <a:pt x="27432" y="65937"/>
                  </a:lnTo>
                  <a:cubicBezTo>
                    <a:pt x="26327" y="66712"/>
                    <a:pt x="25044" y="67093"/>
                    <a:pt x="23775" y="67093"/>
                  </a:cubicBezTo>
                  <a:cubicBezTo>
                    <a:pt x="21971" y="67093"/>
                    <a:pt x="20193" y="66343"/>
                    <a:pt x="18948" y="64883"/>
                  </a:cubicBezTo>
                  <a:lnTo>
                    <a:pt x="1537" y="44601"/>
                  </a:lnTo>
                  <a:cubicBezTo>
                    <a:pt x="546" y="43445"/>
                    <a:pt x="0" y="41972"/>
                    <a:pt x="0" y="40461"/>
                  </a:cubicBezTo>
                  <a:lnTo>
                    <a:pt x="0" y="25030"/>
                  </a:lnTo>
                  <a:cubicBezTo>
                    <a:pt x="0" y="22668"/>
                    <a:pt x="1308" y="20497"/>
                    <a:pt x="3404" y="19404"/>
                  </a:cubicBezTo>
                  <a:lnTo>
                    <a:pt x="40411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32" name="Shape 195"/>
            <p:cNvSpPr/>
            <p:nvPr/>
          </p:nvSpPr>
          <p:spPr>
            <a:xfrm>
              <a:off x="5179694" y="1700475"/>
              <a:ext cx="40407" cy="74134"/>
            </a:xfrm>
            <a:custGeom>
              <a:avLst/>
              <a:gdLst/>
              <a:ahLst/>
              <a:cxnLst/>
              <a:rect l="0" t="0" r="0" b="0"/>
              <a:pathLst>
                <a:path w="40411" h="74144">
                  <a:moveTo>
                    <a:pt x="31102" y="1041"/>
                  </a:moveTo>
                  <a:cubicBezTo>
                    <a:pt x="33083" y="0"/>
                    <a:pt x="35446" y="76"/>
                    <a:pt x="37350" y="1219"/>
                  </a:cubicBezTo>
                  <a:cubicBezTo>
                    <a:pt x="39243" y="2375"/>
                    <a:pt x="40411" y="4432"/>
                    <a:pt x="40411" y="6655"/>
                  </a:cubicBezTo>
                  <a:lnTo>
                    <a:pt x="40411" y="42380"/>
                  </a:lnTo>
                  <a:cubicBezTo>
                    <a:pt x="40411" y="44450"/>
                    <a:pt x="39408" y="46381"/>
                    <a:pt x="37719" y="47574"/>
                  </a:cubicBezTo>
                  <a:lnTo>
                    <a:pt x="0" y="74144"/>
                  </a:lnTo>
                  <a:lnTo>
                    <a:pt x="0" y="58603"/>
                  </a:lnTo>
                  <a:lnTo>
                    <a:pt x="27711" y="39078"/>
                  </a:lnTo>
                  <a:lnTo>
                    <a:pt x="27711" y="17157"/>
                  </a:lnTo>
                  <a:lnTo>
                    <a:pt x="0" y="31686"/>
                  </a:lnTo>
                  <a:lnTo>
                    <a:pt x="0" y="17350"/>
                  </a:lnTo>
                  <a:lnTo>
                    <a:pt x="31102" y="1041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33" name="Shape 196"/>
            <p:cNvSpPr/>
            <p:nvPr/>
          </p:nvSpPr>
          <p:spPr>
            <a:xfrm>
              <a:off x="5191549" y="1680429"/>
              <a:ext cx="18032" cy="38832"/>
            </a:xfrm>
            <a:custGeom>
              <a:avLst/>
              <a:gdLst/>
              <a:ahLst/>
              <a:cxnLst/>
              <a:rect l="0" t="0" r="0" b="0"/>
              <a:pathLst>
                <a:path w="18034" h="38837">
                  <a:moveTo>
                    <a:pt x="5791" y="584"/>
                  </a:moveTo>
                  <a:cubicBezTo>
                    <a:pt x="9093" y="0"/>
                    <a:pt x="12510" y="2324"/>
                    <a:pt x="13107" y="5792"/>
                  </a:cubicBezTo>
                  <a:lnTo>
                    <a:pt x="17450" y="31433"/>
                  </a:lnTo>
                  <a:cubicBezTo>
                    <a:pt x="18034" y="34874"/>
                    <a:pt x="15697" y="38164"/>
                    <a:pt x="12243" y="38748"/>
                  </a:cubicBezTo>
                  <a:cubicBezTo>
                    <a:pt x="11900" y="38811"/>
                    <a:pt x="11532" y="38837"/>
                    <a:pt x="11176" y="38837"/>
                  </a:cubicBezTo>
                  <a:cubicBezTo>
                    <a:pt x="8141" y="38837"/>
                    <a:pt x="5461" y="36640"/>
                    <a:pt x="4928" y="33541"/>
                  </a:cubicBezTo>
                  <a:lnTo>
                    <a:pt x="584" y="7900"/>
                  </a:lnTo>
                  <a:cubicBezTo>
                    <a:pt x="0" y="4458"/>
                    <a:pt x="2337" y="1169"/>
                    <a:pt x="5791" y="584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34" name="Shape 197"/>
            <p:cNvSpPr/>
            <p:nvPr/>
          </p:nvSpPr>
          <p:spPr>
            <a:xfrm>
              <a:off x="5206604" y="1735740"/>
              <a:ext cx="110364" cy="67238"/>
            </a:xfrm>
            <a:custGeom>
              <a:avLst/>
              <a:gdLst/>
              <a:ahLst/>
              <a:cxnLst/>
              <a:rect l="0" t="0" r="0" b="0"/>
              <a:pathLst>
                <a:path w="110375" h="67247">
                  <a:moveTo>
                    <a:pt x="9207" y="1092"/>
                  </a:moveTo>
                  <a:lnTo>
                    <a:pt x="75171" y="23622"/>
                  </a:lnTo>
                  <a:cubicBezTo>
                    <a:pt x="91567" y="29223"/>
                    <a:pt x="104343" y="42469"/>
                    <a:pt x="109360" y="59055"/>
                  </a:cubicBezTo>
                  <a:cubicBezTo>
                    <a:pt x="110375" y="62421"/>
                    <a:pt x="108471" y="65951"/>
                    <a:pt x="105118" y="66980"/>
                  </a:cubicBezTo>
                  <a:cubicBezTo>
                    <a:pt x="104508" y="67158"/>
                    <a:pt x="103886" y="67247"/>
                    <a:pt x="103276" y="67247"/>
                  </a:cubicBezTo>
                  <a:cubicBezTo>
                    <a:pt x="100546" y="67247"/>
                    <a:pt x="98031" y="65468"/>
                    <a:pt x="97193" y="62738"/>
                  </a:cubicBezTo>
                  <a:cubicBezTo>
                    <a:pt x="93370" y="50051"/>
                    <a:pt x="83604" y="39929"/>
                    <a:pt x="71069" y="35662"/>
                  </a:cubicBezTo>
                  <a:lnTo>
                    <a:pt x="5093" y="13119"/>
                  </a:lnTo>
                  <a:cubicBezTo>
                    <a:pt x="1778" y="11976"/>
                    <a:pt x="0" y="8370"/>
                    <a:pt x="1130" y="5055"/>
                  </a:cubicBezTo>
                  <a:cubicBezTo>
                    <a:pt x="2273" y="1740"/>
                    <a:pt x="5867" y="0"/>
                    <a:pt x="9207" y="1092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35" name="Shape 198"/>
            <p:cNvSpPr/>
            <p:nvPr/>
          </p:nvSpPr>
          <p:spPr>
            <a:xfrm>
              <a:off x="5139287" y="1751918"/>
              <a:ext cx="12699" cy="51060"/>
            </a:xfrm>
            <a:custGeom>
              <a:avLst/>
              <a:gdLst/>
              <a:ahLst/>
              <a:cxnLst/>
              <a:rect l="0" t="0" r="0" b="0"/>
              <a:pathLst>
                <a:path w="12700" h="51067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44717"/>
                  </a:lnTo>
                  <a:cubicBezTo>
                    <a:pt x="12700" y="48222"/>
                    <a:pt x="9855" y="51067"/>
                    <a:pt x="6350" y="51067"/>
                  </a:cubicBezTo>
                  <a:cubicBezTo>
                    <a:pt x="2845" y="51067"/>
                    <a:pt x="0" y="48222"/>
                    <a:pt x="0" y="44717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7197864" y="1629806"/>
            <a:ext cx="468000" cy="468000"/>
            <a:chOff x="8173993" y="4044407"/>
            <a:chExt cx="1676280" cy="1676247"/>
          </a:xfrm>
          <a:solidFill>
            <a:schemeClr val="bg2">
              <a:lumMod val="75000"/>
            </a:schemeClr>
          </a:solidFill>
        </p:grpSpPr>
        <p:grpSp>
          <p:nvGrpSpPr>
            <p:cNvPr id="37" name="Группа 36"/>
            <p:cNvGrpSpPr>
              <a:grpSpLocks noChangeAspect="1"/>
            </p:cNvGrpSpPr>
            <p:nvPr/>
          </p:nvGrpSpPr>
          <p:grpSpPr>
            <a:xfrm>
              <a:off x="8173993" y="4044407"/>
              <a:ext cx="1676280" cy="1676247"/>
              <a:chOff x="8173993" y="4044407"/>
              <a:chExt cx="558760" cy="558749"/>
            </a:xfrm>
            <a:grpFill/>
          </p:grpSpPr>
          <p:sp>
            <p:nvSpPr>
              <p:cNvPr id="55" name="Shape 2294"/>
              <p:cNvSpPr/>
              <p:nvPr/>
            </p:nvSpPr>
            <p:spPr>
              <a:xfrm>
                <a:off x="8173993" y="4044407"/>
                <a:ext cx="279380" cy="558749"/>
              </a:xfrm>
              <a:custGeom>
                <a:avLst/>
                <a:gdLst/>
                <a:ahLst/>
                <a:cxnLst/>
                <a:rect l="0" t="0" r="0" b="0"/>
                <a:pathLst>
                  <a:path w="279400" h="558851">
                    <a:moveTo>
                      <a:pt x="279400" y="0"/>
                    </a:moveTo>
                    <a:lnTo>
                      <a:pt x="279400" y="12700"/>
                    </a:lnTo>
                    <a:cubicBezTo>
                      <a:pt x="132347" y="12700"/>
                      <a:pt x="12700" y="132347"/>
                      <a:pt x="12700" y="279413"/>
                    </a:cubicBezTo>
                    <a:cubicBezTo>
                      <a:pt x="12700" y="426491"/>
                      <a:pt x="132347" y="546151"/>
                      <a:pt x="279400" y="546151"/>
                    </a:cubicBezTo>
                    <a:lnTo>
                      <a:pt x="279400" y="558851"/>
                    </a:lnTo>
                    <a:cubicBezTo>
                      <a:pt x="125337" y="558851"/>
                      <a:pt x="0" y="433502"/>
                      <a:pt x="0" y="279413"/>
                    </a:cubicBezTo>
                    <a:cubicBezTo>
                      <a:pt x="0" y="125336"/>
                      <a:pt x="125337" y="0"/>
                      <a:pt x="279400" y="0"/>
                    </a:cubicBezTo>
                    <a:close/>
                  </a:path>
                </a:pathLst>
              </a:custGeom>
              <a:grpFill/>
              <a:ln w="0" cap="flat">
                <a:solidFill>
                  <a:srgbClr val="FFC000"/>
                </a:solidFill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191915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ru-RU">
                  <a:solidFill>
                    <a:srgbClr val="FFC000"/>
                  </a:solidFill>
                </a:endParaRPr>
              </a:p>
            </p:txBody>
          </p:sp>
          <p:sp>
            <p:nvSpPr>
              <p:cNvPr id="56" name="Shape 2295"/>
              <p:cNvSpPr/>
              <p:nvPr/>
            </p:nvSpPr>
            <p:spPr>
              <a:xfrm>
                <a:off x="8453373" y="4044407"/>
                <a:ext cx="279380" cy="558749"/>
              </a:xfrm>
              <a:custGeom>
                <a:avLst/>
                <a:gdLst/>
                <a:ahLst/>
                <a:cxnLst/>
                <a:rect l="0" t="0" r="0" b="0"/>
                <a:pathLst>
                  <a:path w="279400" h="558851">
                    <a:moveTo>
                      <a:pt x="0" y="0"/>
                    </a:moveTo>
                    <a:cubicBezTo>
                      <a:pt x="154063" y="0"/>
                      <a:pt x="279400" y="125336"/>
                      <a:pt x="279400" y="279413"/>
                    </a:cubicBezTo>
                    <a:cubicBezTo>
                      <a:pt x="279400" y="433502"/>
                      <a:pt x="154063" y="558851"/>
                      <a:pt x="0" y="558851"/>
                    </a:cubicBezTo>
                    <a:lnTo>
                      <a:pt x="0" y="546151"/>
                    </a:lnTo>
                    <a:cubicBezTo>
                      <a:pt x="147053" y="546151"/>
                      <a:pt x="266700" y="426491"/>
                      <a:pt x="266700" y="279413"/>
                    </a:cubicBezTo>
                    <a:cubicBezTo>
                      <a:pt x="266700" y="132347"/>
                      <a:pt x="147053" y="12700"/>
                      <a:pt x="0" y="1270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0" cap="flat">
                <a:solidFill>
                  <a:srgbClr val="FFC000"/>
                </a:solidFill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191915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ru-RU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" name="Группа 37"/>
            <p:cNvGrpSpPr>
              <a:grpSpLocks noChangeAspect="1"/>
            </p:cNvGrpSpPr>
            <p:nvPr/>
          </p:nvGrpSpPr>
          <p:grpSpPr>
            <a:xfrm>
              <a:off x="8465950" y="4498233"/>
              <a:ext cx="1092365" cy="715199"/>
              <a:chOff x="10800858" y="1085399"/>
              <a:chExt cx="833360" cy="545623"/>
            </a:xfrm>
            <a:grpFill/>
          </p:grpSpPr>
          <p:grpSp>
            <p:nvGrpSpPr>
              <p:cNvPr id="39" name="Группа 38"/>
              <p:cNvGrpSpPr/>
              <p:nvPr/>
            </p:nvGrpSpPr>
            <p:grpSpPr>
              <a:xfrm>
                <a:off x="10800858" y="1176224"/>
                <a:ext cx="269328" cy="179517"/>
                <a:chOff x="10291020" y="932998"/>
                <a:chExt cx="1104822" cy="647583"/>
              </a:xfrm>
              <a:grpFill/>
            </p:grpSpPr>
            <p:sp>
              <p:nvSpPr>
                <p:cNvPr id="52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53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54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0" name="Группа 39"/>
              <p:cNvGrpSpPr/>
              <p:nvPr/>
            </p:nvGrpSpPr>
            <p:grpSpPr>
              <a:xfrm>
                <a:off x="11080230" y="1085399"/>
                <a:ext cx="468012" cy="270342"/>
                <a:chOff x="10291020" y="932998"/>
                <a:chExt cx="1104822" cy="647583"/>
              </a:xfrm>
              <a:grpFill/>
            </p:grpSpPr>
            <p:sp>
              <p:nvSpPr>
                <p:cNvPr id="49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50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51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1" name="Группа 40"/>
              <p:cNvGrpSpPr/>
              <p:nvPr/>
            </p:nvGrpSpPr>
            <p:grpSpPr>
              <a:xfrm>
                <a:off x="10800858" y="1393981"/>
                <a:ext cx="474892" cy="237041"/>
                <a:chOff x="10291020" y="932998"/>
                <a:chExt cx="1104822" cy="647583"/>
              </a:xfrm>
              <a:grpFill/>
            </p:grpSpPr>
            <p:sp>
              <p:nvSpPr>
                <p:cNvPr id="46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47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48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42" name="Группа 41"/>
              <p:cNvGrpSpPr/>
              <p:nvPr/>
            </p:nvGrpSpPr>
            <p:grpSpPr>
              <a:xfrm>
                <a:off x="11364890" y="1422742"/>
                <a:ext cx="269328" cy="179517"/>
                <a:chOff x="10291020" y="932998"/>
                <a:chExt cx="1104822" cy="647583"/>
              </a:xfrm>
              <a:grpFill/>
            </p:grpSpPr>
            <p:sp>
              <p:nvSpPr>
                <p:cNvPr id="43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44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45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57" name="Группа 56"/>
          <p:cNvGrpSpPr/>
          <p:nvPr/>
        </p:nvGrpSpPr>
        <p:grpSpPr>
          <a:xfrm>
            <a:off x="6655125" y="1147944"/>
            <a:ext cx="468000" cy="468000"/>
            <a:chOff x="1684275" y="2070030"/>
            <a:chExt cx="558744" cy="558775"/>
          </a:xfrm>
          <a:solidFill>
            <a:schemeClr val="bg2">
              <a:lumMod val="75000"/>
            </a:schemeClr>
          </a:solidFill>
        </p:grpSpPr>
        <p:sp>
          <p:nvSpPr>
            <p:cNvPr id="58" name="Shape 240"/>
            <p:cNvSpPr/>
            <p:nvPr/>
          </p:nvSpPr>
          <p:spPr>
            <a:xfrm>
              <a:off x="1684275" y="2070031"/>
              <a:ext cx="279372" cy="558773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279394" y="0"/>
                  </a:moveTo>
                  <a:lnTo>
                    <a:pt x="279394" y="12700"/>
                  </a:lnTo>
                  <a:lnTo>
                    <a:pt x="225716" y="18128"/>
                  </a:lnTo>
                  <a:cubicBezTo>
                    <a:pt x="104295" y="43043"/>
                    <a:pt x="12700" y="150744"/>
                    <a:pt x="12700" y="279437"/>
                  </a:cubicBezTo>
                  <a:cubicBezTo>
                    <a:pt x="12700" y="408120"/>
                    <a:pt x="104295" y="515810"/>
                    <a:pt x="225716" y="540722"/>
                  </a:cubicBezTo>
                  <a:lnTo>
                    <a:pt x="279394" y="546149"/>
                  </a:lnTo>
                  <a:lnTo>
                    <a:pt x="279394" y="558849"/>
                  </a:lnTo>
                  <a:lnTo>
                    <a:pt x="223161" y="553163"/>
                  </a:lnTo>
                  <a:cubicBezTo>
                    <a:pt x="95961" y="527064"/>
                    <a:pt x="0" y="414243"/>
                    <a:pt x="0" y="279437"/>
                  </a:cubicBezTo>
                  <a:cubicBezTo>
                    <a:pt x="0" y="144621"/>
                    <a:pt x="95961" y="31789"/>
                    <a:pt x="223161" y="5687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59" name="Shape 241"/>
            <p:cNvSpPr/>
            <p:nvPr/>
          </p:nvSpPr>
          <p:spPr>
            <a:xfrm>
              <a:off x="1963647" y="2070030"/>
              <a:ext cx="279372" cy="558775"/>
            </a:xfrm>
            <a:custGeom>
              <a:avLst/>
              <a:gdLst/>
              <a:ahLst/>
              <a:cxnLst/>
              <a:rect l="0" t="0" r="0" b="0"/>
              <a:pathLst>
                <a:path w="279394" h="558851">
                  <a:moveTo>
                    <a:pt x="6" y="0"/>
                  </a:moveTo>
                  <a:cubicBezTo>
                    <a:pt x="154057" y="0"/>
                    <a:pt x="279394" y="125362"/>
                    <a:pt x="279394" y="279438"/>
                  </a:cubicBezTo>
                  <a:cubicBezTo>
                    <a:pt x="279394" y="433502"/>
                    <a:pt x="154057" y="558851"/>
                    <a:pt x="6" y="558851"/>
                  </a:cubicBezTo>
                  <a:lnTo>
                    <a:pt x="0" y="558850"/>
                  </a:lnTo>
                  <a:lnTo>
                    <a:pt x="0" y="546150"/>
                  </a:lnTo>
                  <a:lnTo>
                    <a:pt x="6" y="546151"/>
                  </a:lnTo>
                  <a:cubicBezTo>
                    <a:pt x="147060" y="546151"/>
                    <a:pt x="266694" y="426504"/>
                    <a:pt x="266694" y="279438"/>
                  </a:cubicBezTo>
                  <a:cubicBezTo>
                    <a:pt x="266694" y="132359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0" name="Shape 242"/>
            <p:cNvSpPr/>
            <p:nvPr/>
          </p:nvSpPr>
          <p:spPr>
            <a:xfrm>
              <a:off x="1785862" y="2209730"/>
              <a:ext cx="177780" cy="228569"/>
            </a:xfrm>
            <a:custGeom>
              <a:avLst/>
              <a:gdLst/>
              <a:ahLst/>
              <a:cxnLst/>
              <a:rect l="0" t="0" r="0" b="0"/>
              <a:pathLst>
                <a:path w="177794" h="228600">
                  <a:moveTo>
                    <a:pt x="43078" y="0"/>
                  </a:moveTo>
                  <a:lnTo>
                    <a:pt x="177794" y="0"/>
                  </a:lnTo>
                  <a:lnTo>
                    <a:pt x="177794" y="12700"/>
                  </a:lnTo>
                  <a:lnTo>
                    <a:pt x="43078" y="12700"/>
                  </a:lnTo>
                  <a:cubicBezTo>
                    <a:pt x="26327" y="12700"/>
                    <a:pt x="12700" y="26327"/>
                    <a:pt x="12700" y="43091"/>
                  </a:cubicBezTo>
                  <a:lnTo>
                    <a:pt x="12700" y="185522"/>
                  </a:lnTo>
                  <a:cubicBezTo>
                    <a:pt x="12700" y="202273"/>
                    <a:pt x="26327" y="215900"/>
                    <a:pt x="43078" y="215900"/>
                  </a:cubicBezTo>
                  <a:lnTo>
                    <a:pt x="177794" y="215900"/>
                  </a:lnTo>
                  <a:lnTo>
                    <a:pt x="177794" y="228600"/>
                  </a:lnTo>
                  <a:lnTo>
                    <a:pt x="43078" y="228600"/>
                  </a:lnTo>
                  <a:cubicBezTo>
                    <a:pt x="19329" y="228600"/>
                    <a:pt x="0" y="209283"/>
                    <a:pt x="0" y="185522"/>
                  </a:cubicBezTo>
                  <a:lnTo>
                    <a:pt x="0" y="43091"/>
                  </a:lnTo>
                  <a:cubicBezTo>
                    <a:pt x="0" y="19329"/>
                    <a:pt x="19329" y="0"/>
                    <a:pt x="430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1" name="Shape 243"/>
            <p:cNvSpPr/>
            <p:nvPr/>
          </p:nvSpPr>
          <p:spPr>
            <a:xfrm>
              <a:off x="1963642" y="2209730"/>
              <a:ext cx="177780" cy="228569"/>
            </a:xfrm>
            <a:custGeom>
              <a:avLst/>
              <a:gdLst/>
              <a:ahLst/>
              <a:cxnLst/>
              <a:rect l="0" t="0" r="0" b="0"/>
              <a:pathLst>
                <a:path w="177794" h="228600">
                  <a:moveTo>
                    <a:pt x="0" y="0"/>
                  </a:moveTo>
                  <a:lnTo>
                    <a:pt x="134715" y="0"/>
                  </a:lnTo>
                  <a:cubicBezTo>
                    <a:pt x="158477" y="0"/>
                    <a:pt x="177794" y="19329"/>
                    <a:pt x="177794" y="43091"/>
                  </a:cubicBezTo>
                  <a:lnTo>
                    <a:pt x="177794" y="185522"/>
                  </a:lnTo>
                  <a:cubicBezTo>
                    <a:pt x="177794" y="209283"/>
                    <a:pt x="158477" y="228600"/>
                    <a:pt x="134715" y="228600"/>
                  </a:cubicBezTo>
                  <a:lnTo>
                    <a:pt x="0" y="228600"/>
                  </a:lnTo>
                  <a:lnTo>
                    <a:pt x="0" y="215900"/>
                  </a:lnTo>
                  <a:lnTo>
                    <a:pt x="134715" y="215900"/>
                  </a:lnTo>
                  <a:cubicBezTo>
                    <a:pt x="151467" y="215900"/>
                    <a:pt x="165094" y="202273"/>
                    <a:pt x="165094" y="185522"/>
                  </a:cubicBezTo>
                  <a:lnTo>
                    <a:pt x="165094" y="43091"/>
                  </a:lnTo>
                  <a:cubicBezTo>
                    <a:pt x="165094" y="26327"/>
                    <a:pt x="151467" y="12700"/>
                    <a:pt x="13471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2" name="Shape 244"/>
            <p:cNvSpPr/>
            <p:nvPr/>
          </p:nvSpPr>
          <p:spPr>
            <a:xfrm>
              <a:off x="1785867" y="2463701"/>
              <a:ext cx="355559" cy="12698"/>
            </a:xfrm>
            <a:custGeom>
              <a:avLst/>
              <a:gdLst/>
              <a:ahLst/>
              <a:cxnLst/>
              <a:rect l="0" t="0" r="0" b="0"/>
              <a:pathLst>
                <a:path w="355587" h="12700">
                  <a:moveTo>
                    <a:pt x="6350" y="0"/>
                  </a:moveTo>
                  <a:lnTo>
                    <a:pt x="349237" y="0"/>
                  </a:lnTo>
                  <a:cubicBezTo>
                    <a:pt x="352743" y="0"/>
                    <a:pt x="355587" y="2845"/>
                    <a:pt x="355587" y="6350"/>
                  </a:cubicBezTo>
                  <a:cubicBezTo>
                    <a:pt x="355587" y="9855"/>
                    <a:pt x="352743" y="12700"/>
                    <a:pt x="349237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3" name="Shape 245"/>
            <p:cNvSpPr/>
            <p:nvPr/>
          </p:nvSpPr>
          <p:spPr>
            <a:xfrm>
              <a:off x="1881683" y="2231145"/>
              <a:ext cx="81960" cy="184341"/>
            </a:xfrm>
            <a:custGeom>
              <a:avLst/>
              <a:gdLst/>
              <a:ahLst/>
              <a:cxnLst/>
              <a:rect l="0" t="0" r="0" b="0"/>
              <a:pathLst>
                <a:path w="81966" h="184366">
                  <a:moveTo>
                    <a:pt x="81966" y="0"/>
                  </a:moveTo>
                  <a:lnTo>
                    <a:pt x="81966" y="12700"/>
                  </a:lnTo>
                  <a:cubicBezTo>
                    <a:pt x="43777" y="12700"/>
                    <a:pt x="12700" y="38252"/>
                    <a:pt x="12700" y="69672"/>
                  </a:cubicBezTo>
                  <a:cubicBezTo>
                    <a:pt x="12700" y="76543"/>
                    <a:pt x="13500" y="93155"/>
                    <a:pt x="14199" y="107810"/>
                  </a:cubicBezTo>
                  <a:cubicBezTo>
                    <a:pt x="14770" y="119494"/>
                    <a:pt x="15265" y="129934"/>
                    <a:pt x="15265" y="133388"/>
                  </a:cubicBezTo>
                  <a:cubicBezTo>
                    <a:pt x="15265" y="138341"/>
                    <a:pt x="18364" y="144056"/>
                    <a:pt x="23139" y="147968"/>
                  </a:cubicBezTo>
                  <a:cubicBezTo>
                    <a:pt x="26962" y="151092"/>
                    <a:pt x="31153" y="152489"/>
                    <a:pt x="34735" y="151765"/>
                  </a:cubicBezTo>
                  <a:cubicBezTo>
                    <a:pt x="43523" y="150000"/>
                    <a:pt x="52248" y="149073"/>
                    <a:pt x="56553" y="154242"/>
                  </a:cubicBezTo>
                  <a:cubicBezTo>
                    <a:pt x="60401" y="158864"/>
                    <a:pt x="58179" y="164402"/>
                    <a:pt x="56705" y="168059"/>
                  </a:cubicBezTo>
                  <a:cubicBezTo>
                    <a:pt x="56553" y="168440"/>
                    <a:pt x="56375" y="168885"/>
                    <a:pt x="56210" y="169329"/>
                  </a:cubicBezTo>
                  <a:cubicBezTo>
                    <a:pt x="58763" y="170231"/>
                    <a:pt x="65443" y="171666"/>
                    <a:pt x="81966" y="171666"/>
                  </a:cubicBezTo>
                  <a:lnTo>
                    <a:pt x="81966" y="184366"/>
                  </a:lnTo>
                  <a:cubicBezTo>
                    <a:pt x="59055" y="184366"/>
                    <a:pt x="43650" y="182182"/>
                    <a:pt x="43002" y="171514"/>
                  </a:cubicBezTo>
                  <a:cubicBezTo>
                    <a:pt x="42824" y="168554"/>
                    <a:pt x="43942" y="165773"/>
                    <a:pt x="44920" y="163322"/>
                  </a:cubicBezTo>
                  <a:cubicBezTo>
                    <a:pt x="44958" y="163246"/>
                    <a:pt x="44983" y="163170"/>
                    <a:pt x="45021" y="163081"/>
                  </a:cubicBezTo>
                  <a:cubicBezTo>
                    <a:pt x="43396" y="163182"/>
                    <a:pt x="40919" y="163475"/>
                    <a:pt x="37249" y="164224"/>
                  </a:cubicBezTo>
                  <a:cubicBezTo>
                    <a:pt x="29947" y="165672"/>
                    <a:pt x="21882" y="163360"/>
                    <a:pt x="15100" y="157798"/>
                  </a:cubicBezTo>
                  <a:cubicBezTo>
                    <a:pt x="7366" y="151486"/>
                    <a:pt x="2565" y="142126"/>
                    <a:pt x="2565" y="133388"/>
                  </a:cubicBezTo>
                  <a:cubicBezTo>
                    <a:pt x="2565" y="130023"/>
                    <a:pt x="2070" y="119837"/>
                    <a:pt x="1524" y="108420"/>
                  </a:cubicBezTo>
                  <a:cubicBezTo>
                    <a:pt x="813" y="93625"/>
                    <a:pt x="0" y="76860"/>
                    <a:pt x="0" y="69672"/>
                  </a:cubicBezTo>
                  <a:cubicBezTo>
                    <a:pt x="0" y="31242"/>
                    <a:pt x="36766" y="0"/>
                    <a:pt x="81966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4" name="Shape 246"/>
            <p:cNvSpPr/>
            <p:nvPr/>
          </p:nvSpPr>
          <p:spPr>
            <a:xfrm>
              <a:off x="1963643" y="2231145"/>
              <a:ext cx="81960" cy="184341"/>
            </a:xfrm>
            <a:custGeom>
              <a:avLst/>
              <a:gdLst/>
              <a:ahLst/>
              <a:cxnLst/>
              <a:rect l="0" t="0" r="0" b="0"/>
              <a:pathLst>
                <a:path w="81966" h="184366">
                  <a:moveTo>
                    <a:pt x="0" y="0"/>
                  </a:moveTo>
                  <a:cubicBezTo>
                    <a:pt x="45199" y="0"/>
                    <a:pt x="81966" y="31242"/>
                    <a:pt x="81966" y="69672"/>
                  </a:cubicBezTo>
                  <a:cubicBezTo>
                    <a:pt x="81966" y="76860"/>
                    <a:pt x="81153" y="93625"/>
                    <a:pt x="80442" y="108420"/>
                  </a:cubicBezTo>
                  <a:cubicBezTo>
                    <a:pt x="79896" y="119837"/>
                    <a:pt x="79400" y="130023"/>
                    <a:pt x="79400" y="133388"/>
                  </a:cubicBezTo>
                  <a:cubicBezTo>
                    <a:pt x="79400" y="142126"/>
                    <a:pt x="74600" y="151486"/>
                    <a:pt x="66865" y="157798"/>
                  </a:cubicBezTo>
                  <a:cubicBezTo>
                    <a:pt x="60084" y="163360"/>
                    <a:pt x="52032" y="165659"/>
                    <a:pt x="44717" y="164224"/>
                  </a:cubicBezTo>
                  <a:cubicBezTo>
                    <a:pt x="41046" y="163475"/>
                    <a:pt x="38570" y="163182"/>
                    <a:pt x="36944" y="163081"/>
                  </a:cubicBezTo>
                  <a:cubicBezTo>
                    <a:pt x="36982" y="163170"/>
                    <a:pt x="37008" y="163246"/>
                    <a:pt x="37046" y="163322"/>
                  </a:cubicBezTo>
                  <a:cubicBezTo>
                    <a:pt x="38024" y="165773"/>
                    <a:pt x="39141" y="168554"/>
                    <a:pt x="38964" y="171514"/>
                  </a:cubicBezTo>
                  <a:cubicBezTo>
                    <a:pt x="38316" y="182182"/>
                    <a:pt x="22923" y="184366"/>
                    <a:pt x="0" y="184366"/>
                  </a:cubicBezTo>
                  <a:lnTo>
                    <a:pt x="0" y="171666"/>
                  </a:lnTo>
                  <a:cubicBezTo>
                    <a:pt x="16535" y="171666"/>
                    <a:pt x="23203" y="170218"/>
                    <a:pt x="25768" y="169329"/>
                  </a:cubicBezTo>
                  <a:cubicBezTo>
                    <a:pt x="25590" y="168897"/>
                    <a:pt x="25413" y="168440"/>
                    <a:pt x="25260" y="168059"/>
                  </a:cubicBezTo>
                  <a:cubicBezTo>
                    <a:pt x="23787" y="164402"/>
                    <a:pt x="21565" y="158864"/>
                    <a:pt x="25413" y="154242"/>
                  </a:cubicBezTo>
                  <a:cubicBezTo>
                    <a:pt x="29718" y="149060"/>
                    <a:pt x="38456" y="150013"/>
                    <a:pt x="47244" y="151765"/>
                  </a:cubicBezTo>
                  <a:cubicBezTo>
                    <a:pt x="50825" y="152502"/>
                    <a:pt x="55004" y="151092"/>
                    <a:pt x="58826" y="147968"/>
                  </a:cubicBezTo>
                  <a:cubicBezTo>
                    <a:pt x="63614" y="144056"/>
                    <a:pt x="66700" y="138341"/>
                    <a:pt x="66700" y="133388"/>
                  </a:cubicBezTo>
                  <a:cubicBezTo>
                    <a:pt x="66700" y="129934"/>
                    <a:pt x="67196" y="119494"/>
                    <a:pt x="67767" y="107810"/>
                  </a:cubicBezTo>
                  <a:cubicBezTo>
                    <a:pt x="68466" y="93155"/>
                    <a:pt x="69266" y="76543"/>
                    <a:pt x="69266" y="69672"/>
                  </a:cubicBezTo>
                  <a:cubicBezTo>
                    <a:pt x="69266" y="38252"/>
                    <a:pt x="38202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5" name="Shape 247"/>
            <p:cNvSpPr/>
            <p:nvPr/>
          </p:nvSpPr>
          <p:spPr>
            <a:xfrm>
              <a:off x="1966964" y="2304506"/>
              <a:ext cx="29368" cy="54642"/>
            </a:xfrm>
            <a:custGeom>
              <a:avLst/>
              <a:gdLst/>
              <a:ahLst/>
              <a:cxnLst/>
              <a:rect l="0" t="0" r="0" b="0"/>
              <a:pathLst>
                <a:path w="29370" h="54649">
                  <a:moveTo>
                    <a:pt x="22568" y="0"/>
                  </a:moveTo>
                  <a:lnTo>
                    <a:pt x="29370" y="445"/>
                  </a:lnTo>
                  <a:lnTo>
                    <a:pt x="29370" y="12468"/>
                  </a:lnTo>
                  <a:lnTo>
                    <a:pt x="28029" y="12276"/>
                  </a:lnTo>
                  <a:cubicBezTo>
                    <a:pt x="23774" y="12276"/>
                    <a:pt x="19418" y="13495"/>
                    <a:pt x="16396" y="15705"/>
                  </a:cubicBezTo>
                  <a:cubicBezTo>
                    <a:pt x="13944" y="17521"/>
                    <a:pt x="12700" y="19731"/>
                    <a:pt x="12700" y="22271"/>
                  </a:cubicBezTo>
                  <a:cubicBezTo>
                    <a:pt x="12700" y="25605"/>
                    <a:pt x="14691" y="29761"/>
                    <a:pt x="18015" y="33498"/>
                  </a:cubicBezTo>
                  <a:lnTo>
                    <a:pt x="29370" y="40927"/>
                  </a:lnTo>
                  <a:lnTo>
                    <a:pt x="29370" y="54649"/>
                  </a:lnTo>
                  <a:lnTo>
                    <a:pt x="27559" y="54339"/>
                  </a:lnTo>
                  <a:cubicBezTo>
                    <a:pt x="12357" y="49602"/>
                    <a:pt x="0" y="35225"/>
                    <a:pt x="0" y="22271"/>
                  </a:cubicBezTo>
                  <a:cubicBezTo>
                    <a:pt x="0" y="15654"/>
                    <a:pt x="3150" y="9698"/>
                    <a:pt x="8865" y="5482"/>
                  </a:cubicBezTo>
                  <a:cubicBezTo>
                    <a:pt x="12713" y="2650"/>
                    <a:pt x="17526" y="786"/>
                    <a:pt x="2256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6" name="Shape 248"/>
            <p:cNvSpPr/>
            <p:nvPr/>
          </p:nvSpPr>
          <p:spPr>
            <a:xfrm>
              <a:off x="1996331" y="2304951"/>
              <a:ext cx="30394" cy="55613"/>
            </a:xfrm>
            <a:custGeom>
              <a:avLst/>
              <a:gdLst/>
              <a:ahLst/>
              <a:cxnLst/>
              <a:rect l="0" t="0" r="0" b="0"/>
              <a:pathLst>
                <a:path w="30396" h="55621">
                  <a:moveTo>
                    <a:pt x="0" y="0"/>
                  </a:moveTo>
                  <a:lnTo>
                    <a:pt x="8273" y="541"/>
                  </a:lnTo>
                  <a:cubicBezTo>
                    <a:pt x="15893" y="2916"/>
                    <a:pt x="22141" y="8072"/>
                    <a:pt x="25875" y="15082"/>
                  </a:cubicBezTo>
                  <a:cubicBezTo>
                    <a:pt x="29634" y="22106"/>
                    <a:pt x="30396" y="30145"/>
                    <a:pt x="28047" y="37714"/>
                  </a:cubicBezTo>
                  <a:cubicBezTo>
                    <a:pt x="24288" y="49766"/>
                    <a:pt x="17899" y="55621"/>
                    <a:pt x="8273" y="55621"/>
                  </a:cubicBezTo>
                  <a:lnTo>
                    <a:pt x="0" y="54204"/>
                  </a:lnTo>
                  <a:lnTo>
                    <a:pt x="0" y="40482"/>
                  </a:lnTo>
                  <a:lnTo>
                    <a:pt x="1961" y="41765"/>
                  </a:lnTo>
                  <a:cubicBezTo>
                    <a:pt x="6323" y="43111"/>
                    <a:pt x="9092" y="43457"/>
                    <a:pt x="11129" y="42318"/>
                  </a:cubicBezTo>
                  <a:cubicBezTo>
                    <a:pt x="13165" y="41178"/>
                    <a:pt x="14470" y="38552"/>
                    <a:pt x="15906" y="33955"/>
                  </a:cubicBezTo>
                  <a:cubicBezTo>
                    <a:pt x="17252" y="29649"/>
                    <a:pt x="16807" y="25065"/>
                    <a:pt x="14674" y="21051"/>
                  </a:cubicBezTo>
                  <a:cubicBezTo>
                    <a:pt x="12515" y="17026"/>
                    <a:pt x="8908" y="14041"/>
                    <a:pt x="4514" y="12669"/>
                  </a:cubicBezTo>
                  <a:lnTo>
                    <a:pt x="0" y="120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7" name="Shape 249"/>
            <p:cNvSpPr/>
            <p:nvPr/>
          </p:nvSpPr>
          <p:spPr>
            <a:xfrm>
              <a:off x="1900555" y="2304956"/>
              <a:ext cx="30404" cy="55603"/>
            </a:xfrm>
            <a:custGeom>
              <a:avLst/>
              <a:gdLst/>
              <a:ahLst/>
              <a:cxnLst/>
              <a:rect l="0" t="0" r="0" b="0"/>
              <a:pathLst>
                <a:path w="30406" h="55611">
                  <a:moveTo>
                    <a:pt x="30406" y="0"/>
                  </a:moveTo>
                  <a:lnTo>
                    <a:pt x="30406" y="13339"/>
                  </a:lnTo>
                  <a:lnTo>
                    <a:pt x="25908" y="12672"/>
                  </a:lnTo>
                  <a:cubicBezTo>
                    <a:pt x="21501" y="14044"/>
                    <a:pt x="17882" y="17015"/>
                    <a:pt x="15735" y="21054"/>
                  </a:cubicBezTo>
                  <a:cubicBezTo>
                    <a:pt x="13589" y="25054"/>
                    <a:pt x="13157" y="29639"/>
                    <a:pt x="14491" y="33944"/>
                  </a:cubicBezTo>
                  <a:cubicBezTo>
                    <a:pt x="15926" y="38548"/>
                    <a:pt x="17231" y="41180"/>
                    <a:pt x="19268" y="42322"/>
                  </a:cubicBezTo>
                  <a:cubicBezTo>
                    <a:pt x="21304" y="43463"/>
                    <a:pt x="24073" y="43114"/>
                    <a:pt x="28435" y="41755"/>
                  </a:cubicBezTo>
                  <a:lnTo>
                    <a:pt x="30406" y="40467"/>
                  </a:lnTo>
                  <a:lnTo>
                    <a:pt x="30406" y="54192"/>
                  </a:lnTo>
                  <a:lnTo>
                    <a:pt x="22136" y="55611"/>
                  </a:lnTo>
                  <a:cubicBezTo>
                    <a:pt x="12497" y="55611"/>
                    <a:pt x="6109" y="49756"/>
                    <a:pt x="2362" y="37716"/>
                  </a:cubicBezTo>
                  <a:cubicBezTo>
                    <a:pt x="0" y="30147"/>
                    <a:pt x="775" y="22095"/>
                    <a:pt x="4521" y="15072"/>
                  </a:cubicBezTo>
                  <a:cubicBezTo>
                    <a:pt x="8268" y="8062"/>
                    <a:pt x="14516" y="2906"/>
                    <a:pt x="22136" y="543"/>
                  </a:cubicBezTo>
                  <a:lnTo>
                    <a:pt x="30406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8" name="Shape 250"/>
            <p:cNvSpPr/>
            <p:nvPr/>
          </p:nvSpPr>
          <p:spPr>
            <a:xfrm>
              <a:off x="1930959" y="2304508"/>
              <a:ext cx="29371" cy="54633"/>
            </a:xfrm>
            <a:custGeom>
              <a:avLst/>
              <a:gdLst/>
              <a:ahLst/>
              <a:cxnLst/>
              <a:rect l="0" t="0" r="0" b="0"/>
              <a:pathLst>
                <a:path w="29373" h="54640">
                  <a:moveTo>
                    <a:pt x="6804" y="0"/>
                  </a:moveTo>
                  <a:cubicBezTo>
                    <a:pt x="11844" y="788"/>
                    <a:pt x="16654" y="2654"/>
                    <a:pt x="20496" y="5486"/>
                  </a:cubicBezTo>
                  <a:cubicBezTo>
                    <a:pt x="26223" y="9690"/>
                    <a:pt x="29373" y="15659"/>
                    <a:pt x="29373" y="22276"/>
                  </a:cubicBezTo>
                  <a:cubicBezTo>
                    <a:pt x="29373" y="35217"/>
                    <a:pt x="17003" y="49593"/>
                    <a:pt x="1801" y="54331"/>
                  </a:cubicBezTo>
                  <a:lnTo>
                    <a:pt x="0" y="54640"/>
                  </a:lnTo>
                  <a:lnTo>
                    <a:pt x="0" y="40915"/>
                  </a:lnTo>
                  <a:lnTo>
                    <a:pt x="11352" y="33496"/>
                  </a:lnTo>
                  <a:cubicBezTo>
                    <a:pt x="14679" y="29763"/>
                    <a:pt x="16673" y="25610"/>
                    <a:pt x="16673" y="22276"/>
                  </a:cubicBezTo>
                  <a:cubicBezTo>
                    <a:pt x="16673" y="19723"/>
                    <a:pt x="15429" y="17513"/>
                    <a:pt x="12965" y="15710"/>
                  </a:cubicBezTo>
                  <a:lnTo>
                    <a:pt x="0" y="13787"/>
                  </a:lnTo>
                  <a:lnTo>
                    <a:pt x="0" y="447"/>
                  </a:lnTo>
                  <a:lnTo>
                    <a:pt x="6804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69" name="Shape 251"/>
            <p:cNvSpPr/>
            <p:nvPr/>
          </p:nvSpPr>
          <p:spPr>
            <a:xfrm>
              <a:off x="1948095" y="2346157"/>
              <a:ext cx="15563" cy="37231"/>
            </a:xfrm>
            <a:custGeom>
              <a:avLst/>
              <a:gdLst/>
              <a:ahLst/>
              <a:cxnLst/>
              <a:rect l="0" t="0" r="0" b="0"/>
              <a:pathLst>
                <a:path w="15564" h="37236">
                  <a:moveTo>
                    <a:pt x="15558" y="0"/>
                  </a:moveTo>
                  <a:lnTo>
                    <a:pt x="15564" y="4"/>
                  </a:lnTo>
                  <a:lnTo>
                    <a:pt x="15564" y="13419"/>
                  </a:lnTo>
                  <a:lnTo>
                    <a:pt x="15062" y="12611"/>
                  </a:lnTo>
                  <a:cubicBezTo>
                    <a:pt x="15062" y="13145"/>
                    <a:pt x="12700" y="17107"/>
                    <a:pt x="12700" y="23698"/>
                  </a:cubicBezTo>
                  <a:cubicBezTo>
                    <a:pt x="12827" y="23940"/>
                    <a:pt x="14183" y="24054"/>
                    <a:pt x="15545" y="24054"/>
                  </a:cubicBezTo>
                  <a:lnTo>
                    <a:pt x="15564" y="24052"/>
                  </a:lnTo>
                  <a:lnTo>
                    <a:pt x="15564" y="37230"/>
                  </a:lnTo>
                  <a:lnTo>
                    <a:pt x="15545" y="37236"/>
                  </a:lnTo>
                  <a:cubicBezTo>
                    <a:pt x="11862" y="37236"/>
                    <a:pt x="8331" y="36195"/>
                    <a:pt x="5601" y="34303"/>
                  </a:cubicBezTo>
                  <a:cubicBezTo>
                    <a:pt x="1994" y="31788"/>
                    <a:pt x="0" y="28029"/>
                    <a:pt x="0" y="23698"/>
                  </a:cubicBezTo>
                  <a:cubicBezTo>
                    <a:pt x="0" y="10198"/>
                    <a:pt x="6693" y="0"/>
                    <a:pt x="1555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0" name="Shape 252"/>
            <p:cNvSpPr/>
            <p:nvPr/>
          </p:nvSpPr>
          <p:spPr>
            <a:xfrm>
              <a:off x="1963658" y="2346161"/>
              <a:ext cx="15525" cy="37221"/>
            </a:xfrm>
            <a:custGeom>
              <a:avLst/>
              <a:gdLst/>
              <a:ahLst/>
              <a:cxnLst/>
              <a:rect l="0" t="0" r="0" b="0"/>
              <a:pathLst>
                <a:path w="15526" h="37226">
                  <a:moveTo>
                    <a:pt x="0" y="0"/>
                  </a:moveTo>
                  <a:lnTo>
                    <a:pt x="11079" y="6783"/>
                  </a:lnTo>
                  <a:cubicBezTo>
                    <a:pt x="13856" y="11020"/>
                    <a:pt x="15526" y="16944"/>
                    <a:pt x="15526" y="23694"/>
                  </a:cubicBezTo>
                  <a:cubicBezTo>
                    <a:pt x="15526" y="27618"/>
                    <a:pt x="13894" y="31003"/>
                    <a:pt x="11135" y="33407"/>
                  </a:cubicBezTo>
                  <a:lnTo>
                    <a:pt x="0" y="37226"/>
                  </a:lnTo>
                  <a:lnTo>
                    <a:pt x="0" y="24048"/>
                  </a:lnTo>
                  <a:lnTo>
                    <a:pt x="2864" y="23720"/>
                  </a:lnTo>
                  <a:lnTo>
                    <a:pt x="2826" y="23694"/>
                  </a:lnTo>
                  <a:cubicBezTo>
                    <a:pt x="2826" y="20399"/>
                    <a:pt x="2238" y="17760"/>
                    <a:pt x="1529" y="15879"/>
                  </a:cubicBezTo>
                  <a:lnTo>
                    <a:pt x="0" y="134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6592311" y="1626912"/>
            <a:ext cx="610295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Боты</a:t>
            </a:r>
            <a:endParaRPr lang="ru-RU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6640046" y="3617754"/>
            <a:ext cx="468000" cy="468000"/>
            <a:chOff x="2119941" y="4158701"/>
            <a:chExt cx="558794" cy="558744"/>
          </a:xfrm>
          <a:solidFill>
            <a:schemeClr val="bg2">
              <a:lumMod val="75000"/>
            </a:schemeClr>
          </a:solidFill>
        </p:grpSpPr>
        <p:sp>
          <p:nvSpPr>
            <p:cNvPr id="73" name="Shape 2752"/>
            <p:cNvSpPr/>
            <p:nvPr/>
          </p:nvSpPr>
          <p:spPr>
            <a:xfrm>
              <a:off x="2119941" y="4158701"/>
              <a:ext cx="279397" cy="558744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279400" y="0"/>
                  </a:moveTo>
                  <a:lnTo>
                    <a:pt x="279400" y="12700"/>
                  </a:lnTo>
                  <a:cubicBezTo>
                    <a:pt x="132334" y="12700"/>
                    <a:pt x="12700" y="132359"/>
                    <a:pt x="12700" y="279426"/>
                  </a:cubicBezTo>
                  <a:cubicBezTo>
                    <a:pt x="12700" y="426504"/>
                    <a:pt x="132334" y="546164"/>
                    <a:pt x="279400" y="546164"/>
                  </a:cubicBezTo>
                  <a:lnTo>
                    <a:pt x="279400" y="558864"/>
                  </a:lnTo>
                  <a:cubicBezTo>
                    <a:pt x="125336" y="558864"/>
                    <a:pt x="0" y="433515"/>
                    <a:pt x="0" y="279426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4" name="Shape 2753"/>
            <p:cNvSpPr/>
            <p:nvPr/>
          </p:nvSpPr>
          <p:spPr>
            <a:xfrm>
              <a:off x="2399338" y="4158701"/>
              <a:ext cx="279397" cy="558744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0" y="0"/>
                  </a:moveTo>
                  <a:cubicBezTo>
                    <a:pt x="154064" y="0"/>
                    <a:pt x="279400" y="125349"/>
                    <a:pt x="279400" y="279426"/>
                  </a:cubicBezTo>
                  <a:cubicBezTo>
                    <a:pt x="279400" y="433515"/>
                    <a:pt x="154064" y="558864"/>
                    <a:pt x="0" y="558864"/>
                  </a:cubicBezTo>
                  <a:lnTo>
                    <a:pt x="0" y="546164"/>
                  </a:lnTo>
                  <a:cubicBezTo>
                    <a:pt x="147066" y="546164"/>
                    <a:pt x="266700" y="426504"/>
                    <a:pt x="266700" y="279426"/>
                  </a:cubicBezTo>
                  <a:cubicBezTo>
                    <a:pt x="266700" y="132359"/>
                    <a:pt x="147066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5" name="Shape 2754"/>
            <p:cNvSpPr/>
            <p:nvPr/>
          </p:nvSpPr>
          <p:spPr>
            <a:xfrm>
              <a:off x="2284862" y="4572512"/>
              <a:ext cx="17164" cy="41533"/>
            </a:xfrm>
            <a:custGeom>
              <a:avLst/>
              <a:gdLst/>
              <a:ahLst/>
              <a:cxnLst/>
              <a:rect l="0" t="0" r="0" b="0"/>
              <a:pathLst>
                <a:path w="17164" h="41542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8842"/>
                  </a:lnTo>
                  <a:lnTo>
                    <a:pt x="17164" y="28842"/>
                  </a:lnTo>
                  <a:lnTo>
                    <a:pt x="17164" y="41542"/>
                  </a:lnTo>
                  <a:lnTo>
                    <a:pt x="6350" y="41542"/>
                  </a:lnTo>
                  <a:cubicBezTo>
                    <a:pt x="2845" y="41542"/>
                    <a:pt x="0" y="38697"/>
                    <a:pt x="0" y="35192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6" name="Shape 2755"/>
            <p:cNvSpPr/>
            <p:nvPr/>
          </p:nvSpPr>
          <p:spPr>
            <a:xfrm>
              <a:off x="2302026" y="4572512"/>
              <a:ext cx="17164" cy="41533"/>
            </a:xfrm>
            <a:custGeom>
              <a:avLst/>
              <a:gdLst/>
              <a:ahLst/>
              <a:cxnLst/>
              <a:rect l="0" t="0" r="0" b="0"/>
              <a:pathLst>
                <a:path w="17164" h="41542">
                  <a:moveTo>
                    <a:pt x="0" y="0"/>
                  </a:moveTo>
                  <a:lnTo>
                    <a:pt x="10814" y="0"/>
                  </a:lnTo>
                  <a:cubicBezTo>
                    <a:pt x="14332" y="0"/>
                    <a:pt x="17164" y="2845"/>
                    <a:pt x="17164" y="6350"/>
                  </a:cubicBezTo>
                  <a:lnTo>
                    <a:pt x="17164" y="35192"/>
                  </a:lnTo>
                  <a:cubicBezTo>
                    <a:pt x="17164" y="38697"/>
                    <a:pt x="14332" y="41542"/>
                    <a:pt x="10814" y="41542"/>
                  </a:cubicBezTo>
                  <a:lnTo>
                    <a:pt x="0" y="41542"/>
                  </a:lnTo>
                  <a:lnTo>
                    <a:pt x="0" y="28842"/>
                  </a:lnTo>
                  <a:lnTo>
                    <a:pt x="4464" y="28842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7" name="Shape 2756"/>
            <p:cNvSpPr/>
            <p:nvPr/>
          </p:nvSpPr>
          <p:spPr>
            <a:xfrm>
              <a:off x="2198374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58" y="12700"/>
                    <a:pt x="12700" y="19545"/>
                    <a:pt x="12700" y="27965"/>
                  </a:cubicBezTo>
                  <a:lnTo>
                    <a:pt x="12700" y="114478"/>
                  </a:lnTo>
                  <a:cubicBezTo>
                    <a:pt x="12700" y="122898"/>
                    <a:pt x="19558" y="129756"/>
                    <a:pt x="27978" y="129756"/>
                  </a:cubicBezTo>
                  <a:lnTo>
                    <a:pt x="103657" y="129756"/>
                  </a:lnTo>
                  <a:lnTo>
                    <a:pt x="103657" y="142456"/>
                  </a:lnTo>
                  <a:lnTo>
                    <a:pt x="27978" y="142456"/>
                  </a:lnTo>
                  <a:cubicBezTo>
                    <a:pt x="12560" y="142456"/>
                    <a:pt x="0" y="129908"/>
                    <a:pt x="0" y="114478"/>
                  </a:cubicBezTo>
                  <a:lnTo>
                    <a:pt x="0" y="27965"/>
                  </a:lnTo>
                  <a:cubicBezTo>
                    <a:pt x="0" y="12548"/>
                    <a:pt x="12560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8" name="Shape 2757"/>
            <p:cNvSpPr/>
            <p:nvPr/>
          </p:nvSpPr>
          <p:spPr>
            <a:xfrm>
              <a:off x="2302030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78"/>
                  </a:lnTo>
                  <a:cubicBezTo>
                    <a:pt x="103657" y="129908"/>
                    <a:pt x="91110" y="142456"/>
                    <a:pt x="75679" y="142456"/>
                  </a:cubicBezTo>
                  <a:lnTo>
                    <a:pt x="0" y="142456"/>
                  </a:lnTo>
                  <a:lnTo>
                    <a:pt x="0" y="129756"/>
                  </a:lnTo>
                  <a:lnTo>
                    <a:pt x="75679" y="129756"/>
                  </a:lnTo>
                  <a:cubicBezTo>
                    <a:pt x="84112" y="129756"/>
                    <a:pt x="90957" y="122898"/>
                    <a:pt x="90957" y="114478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79" name="Shape 2758"/>
            <p:cNvSpPr/>
            <p:nvPr/>
          </p:nvSpPr>
          <p:spPr>
            <a:xfrm>
              <a:off x="2244028" y="4601345"/>
              <a:ext cx="116013" cy="12697"/>
            </a:xfrm>
            <a:custGeom>
              <a:avLst/>
              <a:gdLst/>
              <a:ahLst/>
              <a:cxnLst/>
              <a:rect l="0" t="0" r="0" b="0"/>
              <a:pathLst>
                <a:path w="116014" h="12700">
                  <a:moveTo>
                    <a:pt x="6350" y="0"/>
                  </a:moveTo>
                  <a:lnTo>
                    <a:pt x="109664" y="0"/>
                  </a:lnTo>
                  <a:cubicBezTo>
                    <a:pt x="113170" y="0"/>
                    <a:pt x="116014" y="2845"/>
                    <a:pt x="116014" y="6350"/>
                  </a:cubicBezTo>
                  <a:cubicBezTo>
                    <a:pt x="116014" y="9855"/>
                    <a:pt x="113170" y="12700"/>
                    <a:pt x="10966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0" name="Shape 2759"/>
            <p:cNvSpPr/>
            <p:nvPr/>
          </p:nvSpPr>
          <p:spPr>
            <a:xfrm>
              <a:off x="2479475" y="4572512"/>
              <a:ext cx="17164" cy="41533"/>
            </a:xfrm>
            <a:custGeom>
              <a:avLst/>
              <a:gdLst/>
              <a:ahLst/>
              <a:cxnLst/>
              <a:rect l="0" t="0" r="0" b="0"/>
              <a:pathLst>
                <a:path w="17164" h="41542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8842"/>
                  </a:lnTo>
                  <a:lnTo>
                    <a:pt x="17164" y="28842"/>
                  </a:lnTo>
                  <a:lnTo>
                    <a:pt x="17164" y="41542"/>
                  </a:lnTo>
                  <a:lnTo>
                    <a:pt x="6350" y="41542"/>
                  </a:lnTo>
                  <a:cubicBezTo>
                    <a:pt x="2845" y="41542"/>
                    <a:pt x="0" y="38697"/>
                    <a:pt x="0" y="35192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1" name="Shape 2760"/>
            <p:cNvSpPr/>
            <p:nvPr/>
          </p:nvSpPr>
          <p:spPr>
            <a:xfrm>
              <a:off x="2496639" y="4572512"/>
              <a:ext cx="17177" cy="41533"/>
            </a:xfrm>
            <a:custGeom>
              <a:avLst/>
              <a:gdLst/>
              <a:ahLst/>
              <a:cxnLst/>
              <a:rect l="0" t="0" r="0" b="0"/>
              <a:pathLst>
                <a:path w="17177" h="41542">
                  <a:moveTo>
                    <a:pt x="0" y="0"/>
                  </a:moveTo>
                  <a:lnTo>
                    <a:pt x="10827" y="0"/>
                  </a:lnTo>
                  <a:cubicBezTo>
                    <a:pt x="14332" y="0"/>
                    <a:pt x="17177" y="2845"/>
                    <a:pt x="17177" y="6350"/>
                  </a:cubicBezTo>
                  <a:lnTo>
                    <a:pt x="17177" y="35192"/>
                  </a:lnTo>
                  <a:cubicBezTo>
                    <a:pt x="17177" y="38697"/>
                    <a:pt x="14332" y="41542"/>
                    <a:pt x="10827" y="41542"/>
                  </a:cubicBezTo>
                  <a:lnTo>
                    <a:pt x="0" y="41542"/>
                  </a:lnTo>
                  <a:lnTo>
                    <a:pt x="0" y="28842"/>
                  </a:lnTo>
                  <a:lnTo>
                    <a:pt x="4464" y="28842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2" name="Shape 2761"/>
            <p:cNvSpPr/>
            <p:nvPr/>
          </p:nvSpPr>
          <p:spPr>
            <a:xfrm>
              <a:off x="2392989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45" y="12700"/>
                    <a:pt x="12700" y="19545"/>
                    <a:pt x="12700" y="27965"/>
                  </a:cubicBezTo>
                  <a:lnTo>
                    <a:pt x="12700" y="114478"/>
                  </a:lnTo>
                  <a:cubicBezTo>
                    <a:pt x="12700" y="122898"/>
                    <a:pt x="19545" y="129756"/>
                    <a:pt x="27978" y="129756"/>
                  </a:cubicBezTo>
                  <a:lnTo>
                    <a:pt x="103657" y="129756"/>
                  </a:lnTo>
                  <a:lnTo>
                    <a:pt x="103657" y="142456"/>
                  </a:lnTo>
                  <a:lnTo>
                    <a:pt x="27978" y="142456"/>
                  </a:lnTo>
                  <a:cubicBezTo>
                    <a:pt x="12548" y="142456"/>
                    <a:pt x="0" y="129908"/>
                    <a:pt x="0" y="114478"/>
                  </a:cubicBezTo>
                  <a:lnTo>
                    <a:pt x="0" y="27965"/>
                  </a:lnTo>
                  <a:cubicBezTo>
                    <a:pt x="0" y="12548"/>
                    <a:pt x="12548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3" name="Shape 2762"/>
            <p:cNvSpPr/>
            <p:nvPr/>
          </p:nvSpPr>
          <p:spPr>
            <a:xfrm>
              <a:off x="2496646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78"/>
                  </a:lnTo>
                  <a:cubicBezTo>
                    <a:pt x="103657" y="129908"/>
                    <a:pt x="91110" y="142456"/>
                    <a:pt x="75679" y="142456"/>
                  </a:cubicBezTo>
                  <a:lnTo>
                    <a:pt x="0" y="142456"/>
                  </a:lnTo>
                  <a:lnTo>
                    <a:pt x="0" y="129756"/>
                  </a:lnTo>
                  <a:lnTo>
                    <a:pt x="75679" y="129756"/>
                  </a:lnTo>
                  <a:cubicBezTo>
                    <a:pt x="84112" y="129756"/>
                    <a:pt x="90957" y="122898"/>
                    <a:pt x="90957" y="114478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4" name="Shape 2763"/>
            <p:cNvSpPr/>
            <p:nvPr/>
          </p:nvSpPr>
          <p:spPr>
            <a:xfrm>
              <a:off x="2438638" y="4601345"/>
              <a:ext cx="116013" cy="12697"/>
            </a:xfrm>
            <a:custGeom>
              <a:avLst/>
              <a:gdLst/>
              <a:ahLst/>
              <a:cxnLst/>
              <a:rect l="0" t="0" r="0" b="0"/>
              <a:pathLst>
                <a:path w="116014" h="12700">
                  <a:moveTo>
                    <a:pt x="6350" y="0"/>
                  </a:moveTo>
                  <a:lnTo>
                    <a:pt x="109664" y="0"/>
                  </a:lnTo>
                  <a:cubicBezTo>
                    <a:pt x="113170" y="0"/>
                    <a:pt x="116014" y="2845"/>
                    <a:pt x="116014" y="6350"/>
                  </a:cubicBezTo>
                  <a:cubicBezTo>
                    <a:pt x="116014" y="9855"/>
                    <a:pt x="113170" y="12700"/>
                    <a:pt x="10966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5" name="Shape 2764"/>
            <p:cNvSpPr/>
            <p:nvPr/>
          </p:nvSpPr>
          <p:spPr>
            <a:xfrm>
              <a:off x="2284862" y="4420640"/>
              <a:ext cx="17164" cy="34854"/>
            </a:xfrm>
            <a:custGeom>
              <a:avLst/>
              <a:gdLst/>
              <a:ahLst/>
              <a:cxnLst/>
              <a:rect l="0" t="0" r="0" b="0"/>
              <a:pathLst>
                <a:path w="17164" h="34861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2161"/>
                  </a:lnTo>
                  <a:lnTo>
                    <a:pt x="17164" y="22161"/>
                  </a:lnTo>
                  <a:lnTo>
                    <a:pt x="17164" y="34861"/>
                  </a:lnTo>
                  <a:lnTo>
                    <a:pt x="6350" y="34861"/>
                  </a:lnTo>
                  <a:cubicBezTo>
                    <a:pt x="2845" y="34861"/>
                    <a:pt x="0" y="32029"/>
                    <a:pt x="0" y="28511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6" name="Shape 2765"/>
            <p:cNvSpPr/>
            <p:nvPr/>
          </p:nvSpPr>
          <p:spPr>
            <a:xfrm>
              <a:off x="2302026" y="4420640"/>
              <a:ext cx="17164" cy="34854"/>
            </a:xfrm>
            <a:custGeom>
              <a:avLst/>
              <a:gdLst/>
              <a:ahLst/>
              <a:cxnLst/>
              <a:rect l="0" t="0" r="0" b="0"/>
              <a:pathLst>
                <a:path w="17164" h="34861">
                  <a:moveTo>
                    <a:pt x="0" y="0"/>
                  </a:moveTo>
                  <a:lnTo>
                    <a:pt x="10814" y="0"/>
                  </a:lnTo>
                  <a:cubicBezTo>
                    <a:pt x="14332" y="0"/>
                    <a:pt x="17164" y="2845"/>
                    <a:pt x="17164" y="6350"/>
                  </a:cubicBezTo>
                  <a:lnTo>
                    <a:pt x="17164" y="28511"/>
                  </a:lnTo>
                  <a:cubicBezTo>
                    <a:pt x="17164" y="32029"/>
                    <a:pt x="14332" y="34861"/>
                    <a:pt x="10814" y="34861"/>
                  </a:cubicBezTo>
                  <a:lnTo>
                    <a:pt x="0" y="34861"/>
                  </a:lnTo>
                  <a:lnTo>
                    <a:pt x="0" y="22161"/>
                  </a:lnTo>
                  <a:lnTo>
                    <a:pt x="4464" y="22161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7" name="Shape 2766"/>
            <p:cNvSpPr/>
            <p:nvPr/>
          </p:nvSpPr>
          <p:spPr>
            <a:xfrm>
              <a:off x="2198374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58" y="12700"/>
                    <a:pt x="12700" y="19545"/>
                    <a:pt x="12700" y="27965"/>
                  </a:cubicBezTo>
                  <a:lnTo>
                    <a:pt x="12700" y="114465"/>
                  </a:lnTo>
                  <a:cubicBezTo>
                    <a:pt x="12700" y="122885"/>
                    <a:pt x="19558" y="129743"/>
                    <a:pt x="27978" y="129743"/>
                  </a:cubicBezTo>
                  <a:lnTo>
                    <a:pt x="103657" y="129743"/>
                  </a:lnTo>
                  <a:lnTo>
                    <a:pt x="103657" y="142443"/>
                  </a:lnTo>
                  <a:lnTo>
                    <a:pt x="27978" y="142443"/>
                  </a:lnTo>
                  <a:cubicBezTo>
                    <a:pt x="12560" y="142443"/>
                    <a:pt x="0" y="129896"/>
                    <a:pt x="0" y="114465"/>
                  </a:cubicBezTo>
                  <a:lnTo>
                    <a:pt x="0" y="27965"/>
                  </a:lnTo>
                  <a:cubicBezTo>
                    <a:pt x="0" y="12548"/>
                    <a:pt x="12560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8" name="Shape 2767"/>
            <p:cNvSpPr/>
            <p:nvPr/>
          </p:nvSpPr>
          <p:spPr>
            <a:xfrm>
              <a:off x="2302030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65"/>
                  </a:lnTo>
                  <a:cubicBezTo>
                    <a:pt x="103657" y="129896"/>
                    <a:pt x="91110" y="142443"/>
                    <a:pt x="75679" y="142443"/>
                  </a:cubicBezTo>
                  <a:lnTo>
                    <a:pt x="0" y="142443"/>
                  </a:lnTo>
                  <a:lnTo>
                    <a:pt x="0" y="129743"/>
                  </a:lnTo>
                  <a:lnTo>
                    <a:pt x="75679" y="129743"/>
                  </a:lnTo>
                  <a:cubicBezTo>
                    <a:pt x="84112" y="129743"/>
                    <a:pt x="90957" y="122885"/>
                    <a:pt x="90957" y="114465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89" name="Shape 2768"/>
            <p:cNvSpPr/>
            <p:nvPr/>
          </p:nvSpPr>
          <p:spPr>
            <a:xfrm>
              <a:off x="2479475" y="4420640"/>
              <a:ext cx="17164" cy="34854"/>
            </a:xfrm>
            <a:custGeom>
              <a:avLst/>
              <a:gdLst/>
              <a:ahLst/>
              <a:cxnLst/>
              <a:rect l="0" t="0" r="0" b="0"/>
              <a:pathLst>
                <a:path w="17164" h="34861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2161"/>
                  </a:lnTo>
                  <a:lnTo>
                    <a:pt x="17164" y="22161"/>
                  </a:lnTo>
                  <a:lnTo>
                    <a:pt x="17164" y="34861"/>
                  </a:lnTo>
                  <a:lnTo>
                    <a:pt x="6350" y="34861"/>
                  </a:lnTo>
                  <a:cubicBezTo>
                    <a:pt x="2845" y="34861"/>
                    <a:pt x="0" y="32029"/>
                    <a:pt x="0" y="28511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0" name="Shape 2769"/>
            <p:cNvSpPr/>
            <p:nvPr/>
          </p:nvSpPr>
          <p:spPr>
            <a:xfrm>
              <a:off x="2496639" y="4420640"/>
              <a:ext cx="17177" cy="34854"/>
            </a:xfrm>
            <a:custGeom>
              <a:avLst/>
              <a:gdLst/>
              <a:ahLst/>
              <a:cxnLst/>
              <a:rect l="0" t="0" r="0" b="0"/>
              <a:pathLst>
                <a:path w="17177" h="34861">
                  <a:moveTo>
                    <a:pt x="0" y="0"/>
                  </a:moveTo>
                  <a:lnTo>
                    <a:pt x="10827" y="0"/>
                  </a:lnTo>
                  <a:cubicBezTo>
                    <a:pt x="14332" y="0"/>
                    <a:pt x="17177" y="2845"/>
                    <a:pt x="17177" y="6350"/>
                  </a:cubicBezTo>
                  <a:lnTo>
                    <a:pt x="17177" y="28511"/>
                  </a:lnTo>
                  <a:cubicBezTo>
                    <a:pt x="17177" y="32029"/>
                    <a:pt x="14332" y="34861"/>
                    <a:pt x="10827" y="34861"/>
                  </a:cubicBezTo>
                  <a:lnTo>
                    <a:pt x="0" y="34861"/>
                  </a:lnTo>
                  <a:lnTo>
                    <a:pt x="0" y="22161"/>
                  </a:lnTo>
                  <a:lnTo>
                    <a:pt x="4464" y="22161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1" name="Shape 2770"/>
            <p:cNvSpPr/>
            <p:nvPr/>
          </p:nvSpPr>
          <p:spPr>
            <a:xfrm>
              <a:off x="2392989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45" y="12700"/>
                    <a:pt x="12700" y="19545"/>
                    <a:pt x="12700" y="27965"/>
                  </a:cubicBezTo>
                  <a:lnTo>
                    <a:pt x="12700" y="114465"/>
                  </a:lnTo>
                  <a:cubicBezTo>
                    <a:pt x="12700" y="122885"/>
                    <a:pt x="19545" y="129743"/>
                    <a:pt x="27978" y="129743"/>
                  </a:cubicBezTo>
                  <a:lnTo>
                    <a:pt x="103657" y="129743"/>
                  </a:lnTo>
                  <a:lnTo>
                    <a:pt x="103657" y="142443"/>
                  </a:lnTo>
                  <a:lnTo>
                    <a:pt x="27978" y="142443"/>
                  </a:lnTo>
                  <a:cubicBezTo>
                    <a:pt x="12548" y="142443"/>
                    <a:pt x="0" y="129896"/>
                    <a:pt x="0" y="114465"/>
                  </a:cubicBezTo>
                  <a:lnTo>
                    <a:pt x="0" y="27965"/>
                  </a:lnTo>
                  <a:cubicBezTo>
                    <a:pt x="0" y="12548"/>
                    <a:pt x="12548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2" name="Shape 2771"/>
            <p:cNvSpPr/>
            <p:nvPr/>
          </p:nvSpPr>
          <p:spPr>
            <a:xfrm>
              <a:off x="2496646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65"/>
                  </a:lnTo>
                  <a:cubicBezTo>
                    <a:pt x="103657" y="129896"/>
                    <a:pt x="91110" y="142443"/>
                    <a:pt x="75679" y="142443"/>
                  </a:cubicBezTo>
                  <a:lnTo>
                    <a:pt x="0" y="142443"/>
                  </a:lnTo>
                  <a:lnTo>
                    <a:pt x="0" y="129743"/>
                  </a:lnTo>
                  <a:lnTo>
                    <a:pt x="75679" y="129743"/>
                  </a:lnTo>
                  <a:cubicBezTo>
                    <a:pt x="84112" y="129743"/>
                    <a:pt x="90957" y="122885"/>
                    <a:pt x="90957" y="114465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3" name="Shape 2772"/>
            <p:cNvSpPr/>
            <p:nvPr/>
          </p:nvSpPr>
          <p:spPr>
            <a:xfrm>
              <a:off x="2468496" y="4309581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4" name="Shape 2773"/>
            <p:cNvSpPr/>
            <p:nvPr/>
          </p:nvSpPr>
          <p:spPr>
            <a:xfrm>
              <a:off x="2496652" y="4309792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5" name="Shape 2774"/>
            <p:cNvSpPr/>
            <p:nvPr/>
          </p:nvSpPr>
          <p:spPr>
            <a:xfrm>
              <a:off x="2430970" y="4367445"/>
              <a:ext cx="65677" cy="65884"/>
            </a:xfrm>
            <a:custGeom>
              <a:avLst/>
              <a:gdLst/>
              <a:ahLst/>
              <a:cxnLst/>
              <a:rect l="0" t="0" r="0" b="0"/>
              <a:pathLst>
                <a:path w="65678" h="65898">
                  <a:moveTo>
                    <a:pt x="65678" y="0"/>
                  </a:moveTo>
                  <a:lnTo>
                    <a:pt x="65678" y="12721"/>
                  </a:lnTo>
                  <a:lnTo>
                    <a:pt x="57455" y="14145"/>
                  </a:lnTo>
                  <a:lnTo>
                    <a:pt x="19761" y="30782"/>
                  </a:lnTo>
                  <a:cubicBezTo>
                    <a:pt x="16065" y="32421"/>
                    <a:pt x="12700" y="37590"/>
                    <a:pt x="12700" y="41641"/>
                  </a:cubicBezTo>
                  <a:lnTo>
                    <a:pt x="12700" y="53198"/>
                  </a:lnTo>
                  <a:lnTo>
                    <a:pt x="65678" y="53198"/>
                  </a:lnTo>
                  <a:lnTo>
                    <a:pt x="65678" y="65898"/>
                  </a:lnTo>
                  <a:lnTo>
                    <a:pt x="6350" y="65898"/>
                  </a:lnTo>
                  <a:cubicBezTo>
                    <a:pt x="2845" y="65898"/>
                    <a:pt x="0" y="63053"/>
                    <a:pt x="0" y="59548"/>
                  </a:cubicBezTo>
                  <a:lnTo>
                    <a:pt x="0" y="41641"/>
                  </a:lnTo>
                  <a:cubicBezTo>
                    <a:pt x="0" y="32688"/>
                    <a:pt x="6426" y="22807"/>
                    <a:pt x="14618" y="19175"/>
                  </a:cubicBezTo>
                  <a:lnTo>
                    <a:pt x="52324" y="2537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6" name="Shape 2775"/>
            <p:cNvSpPr/>
            <p:nvPr/>
          </p:nvSpPr>
          <p:spPr>
            <a:xfrm>
              <a:off x="2496647" y="4367437"/>
              <a:ext cx="65677" cy="65893"/>
            </a:xfrm>
            <a:custGeom>
              <a:avLst/>
              <a:gdLst/>
              <a:ahLst/>
              <a:cxnLst/>
              <a:rect l="0" t="0" r="0" b="0"/>
              <a:pathLst>
                <a:path w="65678" h="65907">
                  <a:moveTo>
                    <a:pt x="46" y="0"/>
                  </a:moveTo>
                  <a:cubicBezTo>
                    <a:pt x="4839" y="6"/>
                    <a:pt x="9633" y="864"/>
                    <a:pt x="13456" y="2559"/>
                  </a:cubicBezTo>
                  <a:lnTo>
                    <a:pt x="51060" y="19184"/>
                  </a:lnTo>
                  <a:cubicBezTo>
                    <a:pt x="59252" y="22815"/>
                    <a:pt x="65678" y="32683"/>
                    <a:pt x="65678" y="41650"/>
                  </a:cubicBezTo>
                  <a:lnTo>
                    <a:pt x="65678" y="59557"/>
                  </a:lnTo>
                  <a:cubicBezTo>
                    <a:pt x="65678" y="63062"/>
                    <a:pt x="62833" y="65907"/>
                    <a:pt x="59328" y="65907"/>
                  </a:cubicBezTo>
                  <a:lnTo>
                    <a:pt x="0" y="65907"/>
                  </a:lnTo>
                  <a:lnTo>
                    <a:pt x="0" y="53207"/>
                  </a:lnTo>
                  <a:lnTo>
                    <a:pt x="52978" y="53207"/>
                  </a:lnTo>
                  <a:lnTo>
                    <a:pt x="52978" y="41650"/>
                  </a:lnTo>
                  <a:cubicBezTo>
                    <a:pt x="52978" y="37598"/>
                    <a:pt x="49613" y="32430"/>
                    <a:pt x="45917" y="30791"/>
                  </a:cubicBezTo>
                  <a:lnTo>
                    <a:pt x="8325" y="14167"/>
                  </a:lnTo>
                  <a:cubicBezTo>
                    <a:pt x="6153" y="13208"/>
                    <a:pt x="3096" y="12725"/>
                    <a:pt x="41" y="12722"/>
                  </a:cubicBezTo>
                  <a:lnTo>
                    <a:pt x="0" y="12729"/>
                  </a:lnTo>
                  <a:lnTo>
                    <a:pt x="0" y="9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7" name="Shape 2776"/>
            <p:cNvSpPr/>
            <p:nvPr/>
          </p:nvSpPr>
          <p:spPr>
            <a:xfrm>
              <a:off x="2273881" y="4309581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8" name="Shape 2777"/>
            <p:cNvSpPr/>
            <p:nvPr/>
          </p:nvSpPr>
          <p:spPr>
            <a:xfrm>
              <a:off x="2302037" y="4309792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99" name="Shape 2778"/>
            <p:cNvSpPr/>
            <p:nvPr/>
          </p:nvSpPr>
          <p:spPr>
            <a:xfrm>
              <a:off x="2236355" y="4367444"/>
              <a:ext cx="65677" cy="65885"/>
            </a:xfrm>
            <a:custGeom>
              <a:avLst/>
              <a:gdLst/>
              <a:ahLst/>
              <a:cxnLst/>
              <a:rect l="0" t="0" r="0" b="0"/>
              <a:pathLst>
                <a:path w="65678" h="65899">
                  <a:moveTo>
                    <a:pt x="65678" y="0"/>
                  </a:moveTo>
                  <a:lnTo>
                    <a:pt x="65678" y="12714"/>
                  </a:lnTo>
                  <a:lnTo>
                    <a:pt x="57467" y="14147"/>
                  </a:lnTo>
                  <a:lnTo>
                    <a:pt x="19761" y="30784"/>
                  </a:lnTo>
                  <a:cubicBezTo>
                    <a:pt x="16078" y="32422"/>
                    <a:pt x="12700" y="37591"/>
                    <a:pt x="12700" y="41642"/>
                  </a:cubicBezTo>
                  <a:lnTo>
                    <a:pt x="12700" y="53199"/>
                  </a:lnTo>
                  <a:lnTo>
                    <a:pt x="65678" y="53199"/>
                  </a:lnTo>
                  <a:lnTo>
                    <a:pt x="65678" y="65899"/>
                  </a:lnTo>
                  <a:lnTo>
                    <a:pt x="6350" y="65899"/>
                  </a:lnTo>
                  <a:cubicBezTo>
                    <a:pt x="2845" y="65899"/>
                    <a:pt x="0" y="63055"/>
                    <a:pt x="0" y="59549"/>
                  </a:cubicBezTo>
                  <a:lnTo>
                    <a:pt x="0" y="41642"/>
                  </a:lnTo>
                  <a:cubicBezTo>
                    <a:pt x="0" y="32689"/>
                    <a:pt x="6426" y="22808"/>
                    <a:pt x="14618" y="19176"/>
                  </a:cubicBezTo>
                  <a:lnTo>
                    <a:pt x="52324" y="2539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0" name="Shape 2779"/>
            <p:cNvSpPr/>
            <p:nvPr/>
          </p:nvSpPr>
          <p:spPr>
            <a:xfrm>
              <a:off x="2302032" y="4367437"/>
              <a:ext cx="65677" cy="65893"/>
            </a:xfrm>
            <a:custGeom>
              <a:avLst/>
              <a:gdLst/>
              <a:ahLst/>
              <a:cxnLst/>
              <a:rect l="0" t="0" r="0" b="0"/>
              <a:pathLst>
                <a:path w="65678" h="65907">
                  <a:moveTo>
                    <a:pt x="38" y="0"/>
                  </a:moveTo>
                  <a:cubicBezTo>
                    <a:pt x="4832" y="6"/>
                    <a:pt x="9633" y="864"/>
                    <a:pt x="13468" y="2559"/>
                  </a:cubicBezTo>
                  <a:lnTo>
                    <a:pt x="51060" y="19184"/>
                  </a:lnTo>
                  <a:cubicBezTo>
                    <a:pt x="59264" y="22815"/>
                    <a:pt x="65678" y="32696"/>
                    <a:pt x="65678" y="41650"/>
                  </a:cubicBezTo>
                  <a:lnTo>
                    <a:pt x="65678" y="59557"/>
                  </a:lnTo>
                  <a:cubicBezTo>
                    <a:pt x="65678" y="63062"/>
                    <a:pt x="62846" y="65907"/>
                    <a:pt x="59328" y="65907"/>
                  </a:cubicBezTo>
                  <a:lnTo>
                    <a:pt x="0" y="65907"/>
                  </a:lnTo>
                  <a:lnTo>
                    <a:pt x="0" y="53207"/>
                  </a:lnTo>
                  <a:lnTo>
                    <a:pt x="52978" y="53207"/>
                  </a:lnTo>
                  <a:lnTo>
                    <a:pt x="52978" y="41650"/>
                  </a:lnTo>
                  <a:cubicBezTo>
                    <a:pt x="52978" y="37598"/>
                    <a:pt x="49612" y="32430"/>
                    <a:pt x="45929" y="30791"/>
                  </a:cubicBezTo>
                  <a:lnTo>
                    <a:pt x="8325" y="14167"/>
                  </a:lnTo>
                  <a:cubicBezTo>
                    <a:pt x="6153" y="13202"/>
                    <a:pt x="3099" y="12716"/>
                    <a:pt x="47" y="12713"/>
                  </a:cubicBezTo>
                  <a:lnTo>
                    <a:pt x="0" y="12721"/>
                  </a:lnTo>
                  <a:lnTo>
                    <a:pt x="0" y="7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1" name="Shape 2780"/>
            <p:cNvSpPr/>
            <p:nvPr/>
          </p:nvSpPr>
          <p:spPr>
            <a:xfrm>
              <a:off x="2468496" y="4461476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2" name="Shape 2781"/>
            <p:cNvSpPr/>
            <p:nvPr/>
          </p:nvSpPr>
          <p:spPr>
            <a:xfrm>
              <a:off x="2496652" y="4461688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3" name="Shape 2782"/>
            <p:cNvSpPr/>
            <p:nvPr/>
          </p:nvSpPr>
          <p:spPr>
            <a:xfrm>
              <a:off x="2430970" y="4519338"/>
              <a:ext cx="65677" cy="65875"/>
            </a:xfrm>
            <a:custGeom>
              <a:avLst/>
              <a:gdLst/>
              <a:ahLst/>
              <a:cxnLst/>
              <a:rect l="0" t="0" r="0" b="0"/>
              <a:pathLst>
                <a:path w="65678" h="65889">
                  <a:moveTo>
                    <a:pt x="65678" y="0"/>
                  </a:moveTo>
                  <a:lnTo>
                    <a:pt x="65678" y="12703"/>
                  </a:lnTo>
                  <a:lnTo>
                    <a:pt x="57455" y="14137"/>
                  </a:lnTo>
                  <a:lnTo>
                    <a:pt x="19761" y="30786"/>
                  </a:lnTo>
                  <a:cubicBezTo>
                    <a:pt x="16142" y="32400"/>
                    <a:pt x="12700" y="37670"/>
                    <a:pt x="12700" y="41632"/>
                  </a:cubicBezTo>
                  <a:lnTo>
                    <a:pt x="12700" y="53189"/>
                  </a:lnTo>
                  <a:lnTo>
                    <a:pt x="65678" y="53189"/>
                  </a:lnTo>
                  <a:lnTo>
                    <a:pt x="65678" y="65889"/>
                  </a:lnTo>
                  <a:lnTo>
                    <a:pt x="6350" y="65889"/>
                  </a:lnTo>
                  <a:cubicBezTo>
                    <a:pt x="2845" y="65889"/>
                    <a:pt x="0" y="63045"/>
                    <a:pt x="0" y="59539"/>
                  </a:cubicBezTo>
                  <a:lnTo>
                    <a:pt x="0" y="41632"/>
                  </a:lnTo>
                  <a:cubicBezTo>
                    <a:pt x="0" y="32679"/>
                    <a:pt x="6426" y="22811"/>
                    <a:pt x="14618" y="19179"/>
                  </a:cubicBezTo>
                  <a:lnTo>
                    <a:pt x="52324" y="2529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4" name="Shape 2783"/>
            <p:cNvSpPr/>
            <p:nvPr/>
          </p:nvSpPr>
          <p:spPr>
            <a:xfrm>
              <a:off x="2496647" y="4519330"/>
              <a:ext cx="65677" cy="65883"/>
            </a:xfrm>
            <a:custGeom>
              <a:avLst/>
              <a:gdLst/>
              <a:ahLst/>
              <a:cxnLst/>
              <a:rect l="0" t="0" r="0" b="0"/>
              <a:pathLst>
                <a:path w="65678" h="65897">
                  <a:moveTo>
                    <a:pt x="41" y="0"/>
                  </a:moveTo>
                  <a:cubicBezTo>
                    <a:pt x="4836" y="0"/>
                    <a:pt x="9633" y="848"/>
                    <a:pt x="13456" y="2549"/>
                  </a:cubicBezTo>
                  <a:lnTo>
                    <a:pt x="51060" y="19186"/>
                  </a:lnTo>
                  <a:cubicBezTo>
                    <a:pt x="59252" y="22819"/>
                    <a:pt x="65678" y="32687"/>
                    <a:pt x="65678" y="41640"/>
                  </a:cubicBezTo>
                  <a:lnTo>
                    <a:pt x="65678" y="59547"/>
                  </a:lnTo>
                  <a:cubicBezTo>
                    <a:pt x="65678" y="63052"/>
                    <a:pt x="62833" y="65897"/>
                    <a:pt x="59328" y="65897"/>
                  </a:cubicBezTo>
                  <a:lnTo>
                    <a:pt x="0" y="65897"/>
                  </a:lnTo>
                  <a:lnTo>
                    <a:pt x="0" y="53197"/>
                  </a:lnTo>
                  <a:lnTo>
                    <a:pt x="52978" y="53197"/>
                  </a:lnTo>
                  <a:lnTo>
                    <a:pt x="52978" y="41640"/>
                  </a:lnTo>
                  <a:cubicBezTo>
                    <a:pt x="52978" y="37602"/>
                    <a:pt x="49613" y="32433"/>
                    <a:pt x="45917" y="30794"/>
                  </a:cubicBezTo>
                  <a:lnTo>
                    <a:pt x="8325" y="14157"/>
                  </a:lnTo>
                  <a:cubicBezTo>
                    <a:pt x="6153" y="13186"/>
                    <a:pt x="3096" y="12703"/>
                    <a:pt x="41" y="12703"/>
                  </a:cubicBezTo>
                  <a:lnTo>
                    <a:pt x="0" y="12710"/>
                  </a:lnTo>
                  <a:lnTo>
                    <a:pt x="0" y="8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5" name="Shape 2784"/>
            <p:cNvSpPr/>
            <p:nvPr/>
          </p:nvSpPr>
          <p:spPr>
            <a:xfrm>
              <a:off x="2273881" y="4461476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6" name="Shape 2785"/>
            <p:cNvSpPr/>
            <p:nvPr/>
          </p:nvSpPr>
          <p:spPr>
            <a:xfrm>
              <a:off x="2302037" y="4461688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7" name="Shape 2786"/>
            <p:cNvSpPr/>
            <p:nvPr/>
          </p:nvSpPr>
          <p:spPr>
            <a:xfrm>
              <a:off x="2236355" y="4519328"/>
              <a:ext cx="65677" cy="65885"/>
            </a:xfrm>
            <a:custGeom>
              <a:avLst/>
              <a:gdLst/>
              <a:ahLst/>
              <a:cxnLst/>
              <a:rect l="0" t="0" r="0" b="0"/>
              <a:pathLst>
                <a:path w="65678" h="65899">
                  <a:moveTo>
                    <a:pt x="65678" y="0"/>
                  </a:moveTo>
                  <a:lnTo>
                    <a:pt x="65678" y="12714"/>
                  </a:lnTo>
                  <a:lnTo>
                    <a:pt x="57467" y="14147"/>
                  </a:lnTo>
                  <a:lnTo>
                    <a:pt x="19761" y="30797"/>
                  </a:lnTo>
                  <a:cubicBezTo>
                    <a:pt x="16142" y="32410"/>
                    <a:pt x="12700" y="37680"/>
                    <a:pt x="12700" y="41642"/>
                  </a:cubicBezTo>
                  <a:lnTo>
                    <a:pt x="12700" y="53199"/>
                  </a:lnTo>
                  <a:lnTo>
                    <a:pt x="65678" y="53199"/>
                  </a:lnTo>
                  <a:lnTo>
                    <a:pt x="65678" y="65899"/>
                  </a:lnTo>
                  <a:lnTo>
                    <a:pt x="6350" y="65899"/>
                  </a:lnTo>
                  <a:cubicBezTo>
                    <a:pt x="2845" y="65899"/>
                    <a:pt x="0" y="63055"/>
                    <a:pt x="0" y="59549"/>
                  </a:cubicBezTo>
                  <a:lnTo>
                    <a:pt x="0" y="41642"/>
                  </a:lnTo>
                  <a:cubicBezTo>
                    <a:pt x="0" y="32689"/>
                    <a:pt x="6426" y="22821"/>
                    <a:pt x="14618" y="19189"/>
                  </a:cubicBezTo>
                  <a:lnTo>
                    <a:pt x="52324" y="2539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8" name="Shape 2787"/>
            <p:cNvSpPr/>
            <p:nvPr/>
          </p:nvSpPr>
          <p:spPr>
            <a:xfrm>
              <a:off x="2302032" y="4519320"/>
              <a:ext cx="65677" cy="65893"/>
            </a:xfrm>
            <a:custGeom>
              <a:avLst/>
              <a:gdLst/>
              <a:ahLst/>
              <a:cxnLst/>
              <a:rect l="0" t="0" r="0" b="0"/>
              <a:pathLst>
                <a:path w="65678" h="65907">
                  <a:moveTo>
                    <a:pt x="38" y="0"/>
                  </a:moveTo>
                  <a:cubicBezTo>
                    <a:pt x="4832" y="3"/>
                    <a:pt x="9633" y="857"/>
                    <a:pt x="13468" y="2559"/>
                  </a:cubicBezTo>
                  <a:lnTo>
                    <a:pt x="51060" y="19196"/>
                  </a:lnTo>
                  <a:cubicBezTo>
                    <a:pt x="59264" y="22828"/>
                    <a:pt x="65678" y="32696"/>
                    <a:pt x="65678" y="41650"/>
                  </a:cubicBezTo>
                  <a:lnTo>
                    <a:pt x="65678" y="59557"/>
                  </a:lnTo>
                  <a:cubicBezTo>
                    <a:pt x="65678" y="63062"/>
                    <a:pt x="62846" y="65907"/>
                    <a:pt x="59328" y="65907"/>
                  </a:cubicBezTo>
                  <a:lnTo>
                    <a:pt x="0" y="65907"/>
                  </a:lnTo>
                  <a:lnTo>
                    <a:pt x="0" y="53207"/>
                  </a:lnTo>
                  <a:lnTo>
                    <a:pt x="52978" y="53207"/>
                  </a:lnTo>
                  <a:lnTo>
                    <a:pt x="52978" y="41650"/>
                  </a:lnTo>
                  <a:cubicBezTo>
                    <a:pt x="52978" y="37687"/>
                    <a:pt x="49549" y="32417"/>
                    <a:pt x="45929" y="30804"/>
                  </a:cubicBezTo>
                  <a:lnTo>
                    <a:pt x="8325" y="14167"/>
                  </a:lnTo>
                  <a:cubicBezTo>
                    <a:pt x="6153" y="13202"/>
                    <a:pt x="3099" y="12716"/>
                    <a:pt x="47" y="12713"/>
                  </a:cubicBezTo>
                  <a:lnTo>
                    <a:pt x="0" y="12721"/>
                  </a:lnTo>
                  <a:lnTo>
                    <a:pt x="0" y="7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6598355" y="4073069"/>
            <a:ext cx="663964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DDoS</a:t>
            </a:r>
            <a:endParaRPr lang="ru-RU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083890" y="2097326"/>
            <a:ext cx="681084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SPAM</a:t>
            </a:r>
            <a:endParaRPr lang="ru-RU" sz="1400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053149" y="3516495"/>
            <a:ext cx="813428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Хакеры</a:t>
            </a:r>
            <a:endParaRPr lang="ru-RU" sz="1400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866577" y="2521934"/>
            <a:ext cx="921622" cy="437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8BE"/>
                </a:solidFill>
                <a:latin typeface="Chevin Pro Light" charset="0"/>
                <a:ea typeface="Chevin Pro Light" charset="0"/>
                <a:cs typeface="Chevin Pro Light" charset="0"/>
              </a:rPr>
              <a:t>Легитимный</a:t>
            </a:r>
          </a:p>
          <a:p>
            <a:pPr algn="ctr"/>
            <a:r>
              <a:rPr lang="ru-RU" sz="1400" b="1" dirty="0" smtClean="0">
                <a:solidFill>
                  <a:srgbClr val="00B8BE"/>
                </a:solidFill>
                <a:latin typeface="Chevin Pro Light" charset="0"/>
                <a:ea typeface="Chevin Pro Light" charset="0"/>
                <a:cs typeface="Chevin Pro Light" charset="0"/>
              </a:rPr>
              <a:t>трафик</a:t>
            </a:r>
            <a:endParaRPr lang="ru-RU" sz="1400" b="1" dirty="0">
              <a:solidFill>
                <a:srgbClr val="00B8BE"/>
              </a:solidFill>
              <a:latin typeface="Chevin Pro Light" charset="0"/>
              <a:ea typeface="Chevin Pro Light" charset="0"/>
              <a:cs typeface="Chevin Pro Light" charset="0"/>
            </a:endParaRPr>
          </a:p>
        </p:txBody>
      </p:sp>
      <p:sp>
        <p:nvSpPr>
          <p:cNvPr id="113" name="Прямоугольник 1"/>
          <p:cNvSpPr>
            <a:spLocks noChangeArrowheads="1"/>
          </p:cNvSpPr>
          <p:nvPr/>
        </p:nvSpPr>
        <p:spPr bwMode="auto">
          <a:xfrm>
            <a:off x="2921760" y="3332163"/>
            <a:ext cx="4089726" cy="182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spcAft>
                <a:spcPts val="475"/>
              </a:spcAft>
              <a:buClr>
                <a:srgbClr val="00AAE7"/>
              </a:buClr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Высокие сроки поставки</a:t>
            </a:r>
          </a:p>
          <a:p>
            <a:pPr marL="285750" indent="-285750">
              <a:spcAft>
                <a:spcPts val="475"/>
              </a:spcAft>
              <a:buClr>
                <a:srgbClr val="00AAE7"/>
              </a:buClr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Собственные специалисты</a:t>
            </a:r>
            <a:endParaRPr lang="ru-RU" altLang="ru-RU" sz="1600" dirty="0">
              <a:latin typeface="Arial" panose="020B0604020202020204" pitchFamily="34" charset="0"/>
              <a:ea typeface="Microsoft YaHei" panose="020B0503020204020204" pitchFamily="34" charset="-122"/>
            </a:endParaRPr>
          </a:p>
          <a:p>
            <a:pPr marL="285750" indent="-285750">
              <a:spcAft>
                <a:spcPts val="475"/>
              </a:spcAft>
              <a:buClr>
                <a:srgbClr val="00AAE7"/>
              </a:buClr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Форма </a:t>
            </a: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затрат – CAPEX + OPEX</a:t>
            </a:r>
          </a:p>
          <a:p>
            <a:pPr marL="285750" indent="-285750">
              <a:spcAft>
                <a:spcPts val="475"/>
              </a:spcAft>
              <a:buClr>
                <a:srgbClr val="00AAE7"/>
              </a:buClr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Режим работы – 8х5 или </a:t>
            </a: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12х5</a:t>
            </a:r>
          </a:p>
          <a:p>
            <a:pPr marL="285750" indent="-285750">
              <a:spcAft>
                <a:spcPts val="475"/>
              </a:spcAft>
              <a:buClr>
                <a:srgbClr val="00AAE7"/>
              </a:buClr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Arial" panose="020B0604020202020204" pitchFamily="34" charset="0"/>
                <a:ea typeface="Microsoft YaHei" panose="020B0503020204020204" pitchFamily="34" charset="-122"/>
              </a:rPr>
              <a:t>Прогнозирование мощности на 3-5 </a:t>
            </a:r>
            <a:r>
              <a:rPr lang="ru-RU" altLang="ru-RU" sz="1600" dirty="0" smtClean="0">
                <a:latin typeface="Arial" panose="020B0604020202020204" pitchFamily="34" charset="0"/>
                <a:ea typeface="Microsoft YaHei" panose="020B0503020204020204" pitchFamily="34" charset="-122"/>
              </a:rPr>
              <a:t>лет</a:t>
            </a:r>
            <a:endParaRPr lang="ru-RU" altLang="ru-RU" sz="1600" dirty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40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985065"/>
            <a:ext cx="5042161" cy="3528392"/>
          </a:xfrm>
          <a:prstGeom prst="rect">
            <a:avLst/>
          </a:prstGeom>
        </p:spPr>
      </p:pic>
      <p:cxnSp>
        <p:nvCxnSpPr>
          <p:cNvPr id="250" name="Прямая со стрелкой 249"/>
          <p:cNvCxnSpPr/>
          <p:nvPr/>
        </p:nvCxnSpPr>
        <p:spPr>
          <a:xfrm>
            <a:off x="2735582" y="2946964"/>
            <a:ext cx="308961" cy="0"/>
          </a:xfrm>
          <a:prstGeom prst="straightConnector1">
            <a:avLst/>
          </a:prstGeom>
          <a:ln w="25400">
            <a:solidFill>
              <a:srgbClr val="00B8B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hevin Pro Thin" charset="0"/>
                <a:ea typeface="Chevin Pro Thin" charset="0"/>
                <a:cs typeface="Chevin Pro Thin" charset="0"/>
              </a:rPr>
              <a:t>Сервисная модель построения системы защиты информации</a:t>
            </a:r>
            <a:endParaRPr lang="ru-RU" dirty="0">
              <a:latin typeface="Chevin Pro Thin" charset="0"/>
              <a:ea typeface="Chevin Pro Thin" charset="0"/>
              <a:cs typeface="Chevin Pro Thin" charset="0"/>
            </a:endParaRPr>
          </a:p>
        </p:txBody>
      </p:sp>
      <p:sp>
        <p:nvSpPr>
          <p:cNvPr id="264" name="TextBox 263"/>
          <p:cNvSpPr txBox="1"/>
          <p:nvPr/>
        </p:nvSpPr>
        <p:spPr>
          <a:xfrm>
            <a:off x="307301" y="4719150"/>
            <a:ext cx="2176467" cy="338554"/>
          </a:xfrm>
          <a:prstGeom prst="rect">
            <a:avLst/>
          </a:prstGeom>
          <a:solidFill>
            <a:srgbClr val="F8BA5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hevin Pro Light" charset="0"/>
                <a:ea typeface="Chevin Pro Light" charset="0"/>
                <a:cs typeface="Chevin Pro Light" charset="0"/>
              </a:rPr>
              <a:t>Сегмент ИС</a:t>
            </a:r>
            <a:endParaRPr lang="ru-RU" sz="1600" b="1" dirty="0">
              <a:solidFill>
                <a:schemeClr val="bg1"/>
              </a:solidFill>
              <a:latin typeface="Chevin Pro Light" charset="0"/>
              <a:ea typeface="Chevin Pro Light" charset="0"/>
              <a:cs typeface="Chevin Pro Light" charset="0"/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4749975" y="4719150"/>
            <a:ext cx="3494433" cy="338554"/>
          </a:xfrm>
          <a:prstGeom prst="rect">
            <a:avLst/>
          </a:prstGeom>
          <a:solidFill>
            <a:srgbClr val="78A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hevin Pro Light" charset="0"/>
                <a:ea typeface="Chevin Pro Light" charset="0"/>
                <a:cs typeface="Chevin Pro Light" charset="0"/>
              </a:rPr>
              <a:t>Интернет</a:t>
            </a:r>
            <a:endParaRPr lang="ru-RU" sz="1600" b="1" dirty="0">
              <a:solidFill>
                <a:schemeClr val="bg1"/>
              </a:solidFill>
              <a:latin typeface="Chevin Pro Light" charset="0"/>
              <a:ea typeface="Chevin Pro Light" charset="0"/>
              <a:cs typeface="Chevin Pro Light" charset="0"/>
            </a:endParaRPr>
          </a:p>
        </p:txBody>
      </p:sp>
      <p:sp>
        <p:nvSpPr>
          <p:cNvPr id="266" name="Прямоугольник 265"/>
          <p:cNvSpPr/>
          <p:nvPr/>
        </p:nvSpPr>
        <p:spPr>
          <a:xfrm>
            <a:off x="4669003" y="2086359"/>
            <a:ext cx="1250992" cy="1488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7" name="Группа 116"/>
          <p:cNvGrpSpPr/>
          <p:nvPr/>
        </p:nvGrpSpPr>
        <p:grpSpPr>
          <a:xfrm>
            <a:off x="7407567" y="2750087"/>
            <a:ext cx="468000" cy="468000"/>
            <a:chOff x="4587131" y="3574786"/>
            <a:chExt cx="558751" cy="558757"/>
          </a:xfrm>
          <a:solidFill>
            <a:srgbClr val="00B8BE"/>
          </a:solidFill>
        </p:grpSpPr>
        <p:sp>
          <p:nvSpPr>
            <p:cNvPr id="118" name="Shape 536"/>
            <p:cNvSpPr/>
            <p:nvPr/>
          </p:nvSpPr>
          <p:spPr>
            <a:xfrm>
              <a:off x="4788011" y="3847102"/>
              <a:ext cx="135703" cy="134033"/>
            </a:xfrm>
            <a:custGeom>
              <a:avLst/>
              <a:gdLst/>
              <a:ahLst/>
              <a:cxnLst/>
              <a:rect l="0" t="0" r="0" b="0"/>
              <a:pathLst>
                <a:path w="135712" h="134056">
                  <a:moveTo>
                    <a:pt x="135712" y="0"/>
                  </a:moveTo>
                  <a:lnTo>
                    <a:pt x="135712" y="12703"/>
                  </a:lnTo>
                  <a:lnTo>
                    <a:pt x="114719" y="16454"/>
                  </a:lnTo>
                  <a:lnTo>
                    <a:pt x="32550" y="52776"/>
                  </a:lnTo>
                  <a:cubicBezTo>
                    <a:pt x="21806" y="57552"/>
                    <a:pt x="12700" y="71521"/>
                    <a:pt x="12700" y="83282"/>
                  </a:cubicBezTo>
                  <a:lnTo>
                    <a:pt x="12700" y="121356"/>
                  </a:lnTo>
                  <a:lnTo>
                    <a:pt x="135712" y="121356"/>
                  </a:lnTo>
                  <a:lnTo>
                    <a:pt x="135712" y="134056"/>
                  </a:lnTo>
                  <a:lnTo>
                    <a:pt x="6350" y="134056"/>
                  </a:lnTo>
                  <a:cubicBezTo>
                    <a:pt x="2845" y="134056"/>
                    <a:pt x="0" y="131211"/>
                    <a:pt x="0" y="127706"/>
                  </a:cubicBezTo>
                  <a:lnTo>
                    <a:pt x="0" y="83282"/>
                  </a:lnTo>
                  <a:cubicBezTo>
                    <a:pt x="0" y="66492"/>
                    <a:pt x="12040" y="47988"/>
                    <a:pt x="27406" y="41156"/>
                  </a:cubicBezTo>
                  <a:lnTo>
                    <a:pt x="109601" y="4834"/>
                  </a:lnTo>
                  <a:lnTo>
                    <a:pt x="135712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19" name="Shape 537"/>
            <p:cNvSpPr/>
            <p:nvPr/>
          </p:nvSpPr>
          <p:spPr>
            <a:xfrm>
              <a:off x="4923714" y="3847078"/>
              <a:ext cx="135703" cy="134057"/>
            </a:xfrm>
            <a:custGeom>
              <a:avLst/>
              <a:gdLst/>
              <a:ahLst/>
              <a:cxnLst/>
              <a:rect l="0" t="0" r="0" b="0"/>
              <a:pathLst>
                <a:path w="135712" h="134080">
                  <a:moveTo>
                    <a:pt x="130" y="0"/>
                  </a:moveTo>
                  <a:cubicBezTo>
                    <a:pt x="9563" y="9"/>
                    <a:pt x="18986" y="1645"/>
                    <a:pt x="26314" y="4896"/>
                  </a:cubicBezTo>
                  <a:lnTo>
                    <a:pt x="108293" y="41180"/>
                  </a:lnTo>
                  <a:cubicBezTo>
                    <a:pt x="123673" y="47949"/>
                    <a:pt x="135712" y="66453"/>
                    <a:pt x="135712" y="83306"/>
                  </a:cubicBezTo>
                  <a:lnTo>
                    <a:pt x="135712" y="127730"/>
                  </a:lnTo>
                  <a:cubicBezTo>
                    <a:pt x="135712" y="131235"/>
                    <a:pt x="132867" y="134080"/>
                    <a:pt x="129362" y="134080"/>
                  </a:cubicBezTo>
                  <a:lnTo>
                    <a:pt x="0" y="134080"/>
                  </a:lnTo>
                  <a:lnTo>
                    <a:pt x="0" y="121380"/>
                  </a:lnTo>
                  <a:lnTo>
                    <a:pt x="123012" y="121380"/>
                  </a:lnTo>
                  <a:lnTo>
                    <a:pt x="123012" y="83306"/>
                  </a:lnTo>
                  <a:cubicBezTo>
                    <a:pt x="123012" y="71507"/>
                    <a:pt x="113919" y="57537"/>
                    <a:pt x="103175" y="52800"/>
                  </a:cubicBezTo>
                  <a:lnTo>
                    <a:pt x="21171" y="16504"/>
                  </a:lnTo>
                  <a:cubicBezTo>
                    <a:pt x="15475" y="13976"/>
                    <a:pt x="7807" y="12709"/>
                    <a:pt x="127" y="12705"/>
                  </a:cubicBezTo>
                  <a:lnTo>
                    <a:pt x="0" y="12727"/>
                  </a:lnTo>
                  <a:lnTo>
                    <a:pt x="0" y="24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0" name="Shape 538"/>
            <p:cNvSpPr/>
            <p:nvPr/>
          </p:nvSpPr>
          <p:spPr>
            <a:xfrm>
              <a:off x="4869953" y="3714487"/>
              <a:ext cx="53896" cy="138915"/>
            </a:xfrm>
            <a:custGeom>
              <a:avLst/>
              <a:gdLst/>
              <a:ahLst/>
              <a:cxnLst/>
              <a:rect l="0" t="0" r="0" b="0"/>
              <a:pathLst>
                <a:path w="53899" h="138938">
                  <a:moveTo>
                    <a:pt x="52731" y="0"/>
                  </a:moveTo>
                  <a:lnTo>
                    <a:pt x="53899" y="0"/>
                  </a:lnTo>
                  <a:lnTo>
                    <a:pt x="53899" y="12700"/>
                  </a:lnTo>
                  <a:lnTo>
                    <a:pt x="52731" y="12700"/>
                  </a:lnTo>
                  <a:cubicBezTo>
                    <a:pt x="30658" y="12700"/>
                    <a:pt x="12700" y="30658"/>
                    <a:pt x="12700" y="52731"/>
                  </a:cubicBezTo>
                  <a:lnTo>
                    <a:pt x="12700" y="86157"/>
                  </a:lnTo>
                  <a:cubicBezTo>
                    <a:pt x="12700" y="108255"/>
                    <a:pt x="30658" y="126238"/>
                    <a:pt x="52731" y="126238"/>
                  </a:cubicBezTo>
                  <a:lnTo>
                    <a:pt x="53899" y="126238"/>
                  </a:lnTo>
                  <a:lnTo>
                    <a:pt x="53899" y="138938"/>
                  </a:lnTo>
                  <a:lnTo>
                    <a:pt x="52731" y="138938"/>
                  </a:lnTo>
                  <a:cubicBezTo>
                    <a:pt x="23647" y="138938"/>
                    <a:pt x="0" y="115265"/>
                    <a:pt x="0" y="86157"/>
                  </a:cubicBezTo>
                  <a:lnTo>
                    <a:pt x="0" y="52731"/>
                  </a:lnTo>
                  <a:cubicBezTo>
                    <a:pt x="0" y="23660"/>
                    <a:pt x="23647" y="0"/>
                    <a:pt x="5273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1" name="Shape 539"/>
            <p:cNvSpPr/>
            <p:nvPr/>
          </p:nvSpPr>
          <p:spPr>
            <a:xfrm>
              <a:off x="4923848" y="3714487"/>
              <a:ext cx="53896" cy="138915"/>
            </a:xfrm>
            <a:custGeom>
              <a:avLst/>
              <a:gdLst/>
              <a:ahLst/>
              <a:cxnLst/>
              <a:rect l="0" t="0" r="0" b="0"/>
              <a:pathLst>
                <a:path w="53899" h="138938">
                  <a:moveTo>
                    <a:pt x="0" y="0"/>
                  </a:moveTo>
                  <a:lnTo>
                    <a:pt x="1143" y="0"/>
                  </a:lnTo>
                  <a:cubicBezTo>
                    <a:pt x="30238" y="0"/>
                    <a:pt x="53899" y="23660"/>
                    <a:pt x="53899" y="52731"/>
                  </a:cubicBezTo>
                  <a:lnTo>
                    <a:pt x="53899" y="86157"/>
                  </a:lnTo>
                  <a:cubicBezTo>
                    <a:pt x="53899" y="115265"/>
                    <a:pt x="30238" y="138938"/>
                    <a:pt x="1143" y="138938"/>
                  </a:cubicBezTo>
                  <a:lnTo>
                    <a:pt x="0" y="138938"/>
                  </a:lnTo>
                  <a:lnTo>
                    <a:pt x="0" y="126238"/>
                  </a:lnTo>
                  <a:lnTo>
                    <a:pt x="1143" y="126238"/>
                  </a:lnTo>
                  <a:cubicBezTo>
                    <a:pt x="23228" y="126238"/>
                    <a:pt x="41199" y="108255"/>
                    <a:pt x="41199" y="86157"/>
                  </a:cubicBezTo>
                  <a:lnTo>
                    <a:pt x="41199" y="52731"/>
                  </a:lnTo>
                  <a:cubicBezTo>
                    <a:pt x="41199" y="30658"/>
                    <a:pt x="23228" y="12700"/>
                    <a:pt x="1143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2" name="Shape 540"/>
            <p:cNvSpPr/>
            <p:nvPr/>
          </p:nvSpPr>
          <p:spPr>
            <a:xfrm>
              <a:off x="4868225" y="3862701"/>
              <a:ext cx="111245" cy="28608"/>
            </a:xfrm>
            <a:custGeom>
              <a:avLst/>
              <a:gdLst/>
              <a:ahLst/>
              <a:cxnLst/>
              <a:rect l="0" t="0" r="0" b="0"/>
              <a:pathLst>
                <a:path w="111252" h="28613">
                  <a:moveTo>
                    <a:pt x="101448" y="1410"/>
                  </a:moveTo>
                  <a:cubicBezTo>
                    <a:pt x="104623" y="0"/>
                    <a:pt x="108407" y="1435"/>
                    <a:pt x="109817" y="4661"/>
                  </a:cubicBezTo>
                  <a:cubicBezTo>
                    <a:pt x="111252" y="7861"/>
                    <a:pt x="109804" y="11620"/>
                    <a:pt x="106591" y="13030"/>
                  </a:cubicBezTo>
                  <a:lnTo>
                    <a:pt x="82791" y="23558"/>
                  </a:lnTo>
                  <a:cubicBezTo>
                    <a:pt x="75146" y="26924"/>
                    <a:pt x="65354" y="28613"/>
                    <a:pt x="55563" y="28613"/>
                  </a:cubicBezTo>
                  <a:cubicBezTo>
                    <a:pt x="45758" y="28613"/>
                    <a:pt x="35928" y="26911"/>
                    <a:pt x="28283" y="23520"/>
                  </a:cubicBezTo>
                  <a:lnTo>
                    <a:pt x="4661" y="13081"/>
                  </a:lnTo>
                  <a:cubicBezTo>
                    <a:pt x="1448" y="11671"/>
                    <a:pt x="0" y="7912"/>
                    <a:pt x="1422" y="4712"/>
                  </a:cubicBezTo>
                  <a:cubicBezTo>
                    <a:pt x="2832" y="1498"/>
                    <a:pt x="6617" y="64"/>
                    <a:pt x="9792" y="1460"/>
                  </a:cubicBezTo>
                  <a:lnTo>
                    <a:pt x="33426" y="11912"/>
                  </a:lnTo>
                  <a:cubicBezTo>
                    <a:pt x="45403" y="17234"/>
                    <a:pt x="65646" y="17234"/>
                    <a:pt x="77648" y="11938"/>
                  </a:cubicBezTo>
                  <a:lnTo>
                    <a:pt x="101448" y="141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3" name="Shape 541"/>
            <p:cNvSpPr/>
            <p:nvPr/>
          </p:nvSpPr>
          <p:spPr>
            <a:xfrm>
              <a:off x="4673609" y="3864849"/>
              <a:ext cx="183528" cy="116287"/>
            </a:xfrm>
            <a:custGeom>
              <a:avLst/>
              <a:gdLst/>
              <a:ahLst/>
              <a:cxnLst/>
              <a:rect l="0" t="0" r="0" b="0"/>
              <a:pathLst>
                <a:path w="183540" h="116307">
                  <a:moveTo>
                    <a:pt x="116894" y="5"/>
                  </a:moveTo>
                  <a:cubicBezTo>
                    <a:pt x="125082" y="9"/>
                    <a:pt x="133261" y="1422"/>
                    <a:pt x="139624" y="4242"/>
                  </a:cubicBezTo>
                  <a:lnTo>
                    <a:pt x="167196" y="14110"/>
                  </a:lnTo>
                  <a:cubicBezTo>
                    <a:pt x="170497" y="15291"/>
                    <a:pt x="172199" y="18936"/>
                    <a:pt x="171031" y="22238"/>
                  </a:cubicBezTo>
                  <a:cubicBezTo>
                    <a:pt x="169850" y="25540"/>
                    <a:pt x="166217" y="27280"/>
                    <a:pt x="162903" y="26073"/>
                  </a:cubicBezTo>
                  <a:lnTo>
                    <a:pt x="134900" y="16028"/>
                  </a:lnTo>
                  <a:cubicBezTo>
                    <a:pt x="124917" y="11620"/>
                    <a:pt x="108788" y="11633"/>
                    <a:pt x="99225" y="15837"/>
                  </a:cubicBezTo>
                  <a:lnTo>
                    <a:pt x="29096" y="46838"/>
                  </a:lnTo>
                  <a:cubicBezTo>
                    <a:pt x="20358" y="50711"/>
                    <a:pt x="12700" y="62484"/>
                    <a:pt x="12700" y="72035"/>
                  </a:cubicBezTo>
                  <a:lnTo>
                    <a:pt x="12700" y="103607"/>
                  </a:lnTo>
                  <a:lnTo>
                    <a:pt x="177190" y="103607"/>
                  </a:lnTo>
                  <a:cubicBezTo>
                    <a:pt x="180696" y="103607"/>
                    <a:pt x="183540" y="106451"/>
                    <a:pt x="183540" y="109957"/>
                  </a:cubicBezTo>
                  <a:cubicBezTo>
                    <a:pt x="183540" y="113462"/>
                    <a:pt x="180696" y="116307"/>
                    <a:pt x="177190" y="116307"/>
                  </a:cubicBezTo>
                  <a:lnTo>
                    <a:pt x="6350" y="116307"/>
                  </a:lnTo>
                  <a:cubicBezTo>
                    <a:pt x="2832" y="116307"/>
                    <a:pt x="0" y="113462"/>
                    <a:pt x="0" y="109957"/>
                  </a:cubicBezTo>
                  <a:lnTo>
                    <a:pt x="0" y="72035"/>
                  </a:lnTo>
                  <a:cubicBezTo>
                    <a:pt x="0" y="57353"/>
                    <a:pt x="10516" y="41186"/>
                    <a:pt x="23952" y="35230"/>
                  </a:cubicBezTo>
                  <a:lnTo>
                    <a:pt x="94107" y="4217"/>
                  </a:lnTo>
                  <a:cubicBezTo>
                    <a:pt x="100508" y="1403"/>
                    <a:pt x="108706" y="0"/>
                    <a:pt x="116894" y="5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4" name="Shape 542"/>
            <p:cNvSpPr/>
            <p:nvPr/>
          </p:nvSpPr>
          <p:spPr>
            <a:xfrm>
              <a:off x="4743566" y="3751650"/>
              <a:ext cx="46930" cy="120439"/>
            </a:xfrm>
            <a:custGeom>
              <a:avLst/>
              <a:gdLst/>
              <a:ahLst/>
              <a:cxnLst/>
              <a:rect l="0" t="0" r="0" b="0"/>
              <a:pathLst>
                <a:path w="46933" h="120459">
                  <a:moveTo>
                    <a:pt x="45936" y="0"/>
                  </a:moveTo>
                  <a:lnTo>
                    <a:pt x="46933" y="0"/>
                  </a:lnTo>
                  <a:lnTo>
                    <a:pt x="46933" y="12700"/>
                  </a:lnTo>
                  <a:lnTo>
                    <a:pt x="45936" y="12700"/>
                  </a:lnTo>
                  <a:cubicBezTo>
                    <a:pt x="27610" y="12700"/>
                    <a:pt x="12700" y="27610"/>
                    <a:pt x="12700" y="45949"/>
                  </a:cubicBezTo>
                  <a:lnTo>
                    <a:pt x="12700" y="74473"/>
                  </a:lnTo>
                  <a:cubicBezTo>
                    <a:pt x="12700" y="92837"/>
                    <a:pt x="27610" y="107759"/>
                    <a:pt x="45936" y="107759"/>
                  </a:cubicBezTo>
                  <a:lnTo>
                    <a:pt x="46933" y="107759"/>
                  </a:lnTo>
                  <a:lnTo>
                    <a:pt x="46933" y="120459"/>
                  </a:lnTo>
                  <a:lnTo>
                    <a:pt x="45936" y="120459"/>
                  </a:lnTo>
                  <a:cubicBezTo>
                    <a:pt x="20612" y="120459"/>
                    <a:pt x="0" y="99835"/>
                    <a:pt x="0" y="74473"/>
                  </a:cubicBezTo>
                  <a:lnTo>
                    <a:pt x="0" y="45949"/>
                  </a:lnTo>
                  <a:cubicBezTo>
                    <a:pt x="0" y="20612"/>
                    <a:pt x="20612" y="0"/>
                    <a:pt x="4593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5" name="Shape 543"/>
            <p:cNvSpPr/>
            <p:nvPr/>
          </p:nvSpPr>
          <p:spPr>
            <a:xfrm>
              <a:off x="4790496" y="3751650"/>
              <a:ext cx="46930" cy="120439"/>
            </a:xfrm>
            <a:custGeom>
              <a:avLst/>
              <a:gdLst/>
              <a:ahLst/>
              <a:cxnLst/>
              <a:rect l="0" t="0" r="0" b="0"/>
              <a:pathLst>
                <a:path w="46933" h="120459">
                  <a:moveTo>
                    <a:pt x="0" y="0"/>
                  </a:moveTo>
                  <a:lnTo>
                    <a:pt x="972" y="0"/>
                  </a:lnTo>
                  <a:cubicBezTo>
                    <a:pt x="26308" y="0"/>
                    <a:pt x="46933" y="20612"/>
                    <a:pt x="46933" y="45949"/>
                  </a:cubicBezTo>
                  <a:lnTo>
                    <a:pt x="46933" y="74473"/>
                  </a:lnTo>
                  <a:cubicBezTo>
                    <a:pt x="46933" y="99835"/>
                    <a:pt x="26308" y="120459"/>
                    <a:pt x="972" y="120459"/>
                  </a:cubicBezTo>
                  <a:lnTo>
                    <a:pt x="0" y="120459"/>
                  </a:lnTo>
                  <a:lnTo>
                    <a:pt x="0" y="107759"/>
                  </a:lnTo>
                  <a:lnTo>
                    <a:pt x="972" y="107759"/>
                  </a:lnTo>
                  <a:cubicBezTo>
                    <a:pt x="19323" y="107759"/>
                    <a:pt x="34233" y="92837"/>
                    <a:pt x="34233" y="74473"/>
                  </a:cubicBezTo>
                  <a:lnTo>
                    <a:pt x="34233" y="45949"/>
                  </a:lnTo>
                  <a:cubicBezTo>
                    <a:pt x="34233" y="27610"/>
                    <a:pt x="19323" y="12700"/>
                    <a:pt x="972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6" name="Shape 544"/>
            <p:cNvSpPr/>
            <p:nvPr/>
          </p:nvSpPr>
          <p:spPr>
            <a:xfrm>
              <a:off x="4741969" y="3877718"/>
              <a:ext cx="103904" cy="26983"/>
            </a:xfrm>
            <a:custGeom>
              <a:avLst/>
              <a:gdLst/>
              <a:ahLst/>
              <a:cxnLst/>
              <a:rect l="0" t="0" r="0" b="0"/>
              <a:pathLst>
                <a:path w="103911" h="26988">
                  <a:moveTo>
                    <a:pt x="94107" y="1410"/>
                  </a:moveTo>
                  <a:cubicBezTo>
                    <a:pt x="97320" y="0"/>
                    <a:pt x="101054" y="1422"/>
                    <a:pt x="102489" y="4635"/>
                  </a:cubicBezTo>
                  <a:cubicBezTo>
                    <a:pt x="103911" y="7849"/>
                    <a:pt x="102464" y="11595"/>
                    <a:pt x="99263" y="13017"/>
                  </a:cubicBezTo>
                  <a:lnTo>
                    <a:pt x="77064" y="22885"/>
                  </a:lnTo>
                  <a:cubicBezTo>
                    <a:pt x="70853" y="25629"/>
                    <a:pt x="61633" y="26988"/>
                    <a:pt x="52235" y="26988"/>
                  </a:cubicBezTo>
                  <a:cubicBezTo>
                    <a:pt x="42113" y="26988"/>
                    <a:pt x="31801" y="25413"/>
                    <a:pt x="24816" y="22314"/>
                  </a:cubicBezTo>
                  <a:lnTo>
                    <a:pt x="4661" y="13398"/>
                  </a:lnTo>
                  <a:cubicBezTo>
                    <a:pt x="1448" y="11989"/>
                    <a:pt x="0" y="8230"/>
                    <a:pt x="1422" y="5029"/>
                  </a:cubicBezTo>
                  <a:cubicBezTo>
                    <a:pt x="2820" y="1816"/>
                    <a:pt x="6604" y="356"/>
                    <a:pt x="9792" y="1791"/>
                  </a:cubicBezTo>
                  <a:lnTo>
                    <a:pt x="29947" y="10706"/>
                  </a:lnTo>
                  <a:cubicBezTo>
                    <a:pt x="40284" y="15278"/>
                    <a:pt x="62230" y="15583"/>
                    <a:pt x="71920" y="11278"/>
                  </a:cubicBezTo>
                  <a:lnTo>
                    <a:pt x="94107" y="141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7" name="Shape 545"/>
            <p:cNvSpPr/>
            <p:nvPr/>
          </p:nvSpPr>
          <p:spPr>
            <a:xfrm>
              <a:off x="4587131" y="3574786"/>
              <a:ext cx="279376" cy="558755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279394" y="0"/>
                  </a:moveTo>
                  <a:lnTo>
                    <a:pt x="279394" y="12700"/>
                  </a:lnTo>
                  <a:lnTo>
                    <a:pt x="225720" y="18128"/>
                  </a:lnTo>
                  <a:cubicBezTo>
                    <a:pt x="104304" y="43043"/>
                    <a:pt x="12700" y="150744"/>
                    <a:pt x="12700" y="279437"/>
                  </a:cubicBezTo>
                  <a:cubicBezTo>
                    <a:pt x="12700" y="408120"/>
                    <a:pt x="104304" y="515810"/>
                    <a:pt x="225720" y="540722"/>
                  </a:cubicBezTo>
                  <a:lnTo>
                    <a:pt x="279394" y="546149"/>
                  </a:lnTo>
                  <a:lnTo>
                    <a:pt x="279394" y="558849"/>
                  </a:lnTo>
                  <a:lnTo>
                    <a:pt x="223161" y="553164"/>
                  </a:lnTo>
                  <a:cubicBezTo>
                    <a:pt x="95960" y="527067"/>
                    <a:pt x="0" y="414254"/>
                    <a:pt x="0" y="279437"/>
                  </a:cubicBezTo>
                  <a:cubicBezTo>
                    <a:pt x="0" y="144621"/>
                    <a:pt x="95960" y="31789"/>
                    <a:pt x="223161" y="5687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  <p:sp>
          <p:nvSpPr>
            <p:cNvPr id="128" name="Shape 546"/>
            <p:cNvSpPr/>
            <p:nvPr/>
          </p:nvSpPr>
          <p:spPr>
            <a:xfrm>
              <a:off x="4866507" y="3574786"/>
              <a:ext cx="279375" cy="558757"/>
            </a:xfrm>
            <a:custGeom>
              <a:avLst/>
              <a:gdLst/>
              <a:ahLst/>
              <a:cxnLst/>
              <a:rect l="0" t="0" r="0" b="0"/>
              <a:pathLst>
                <a:path w="279393" h="558851">
                  <a:moveTo>
                    <a:pt x="6" y="0"/>
                  </a:moveTo>
                  <a:cubicBezTo>
                    <a:pt x="154057" y="0"/>
                    <a:pt x="279393" y="125362"/>
                    <a:pt x="279393" y="279438"/>
                  </a:cubicBezTo>
                  <a:cubicBezTo>
                    <a:pt x="279393" y="433515"/>
                    <a:pt x="154057" y="558851"/>
                    <a:pt x="6" y="558851"/>
                  </a:cubicBezTo>
                  <a:lnTo>
                    <a:pt x="0" y="558850"/>
                  </a:lnTo>
                  <a:lnTo>
                    <a:pt x="0" y="546150"/>
                  </a:lnTo>
                  <a:lnTo>
                    <a:pt x="6" y="546151"/>
                  </a:lnTo>
                  <a:cubicBezTo>
                    <a:pt x="147060" y="546151"/>
                    <a:pt x="266693" y="426504"/>
                    <a:pt x="266693" y="279438"/>
                  </a:cubicBezTo>
                  <a:cubicBezTo>
                    <a:pt x="266693" y="132359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0065A4"/>
                </a:solidFill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7345195" y="3305246"/>
            <a:ext cx="468000" cy="468000"/>
            <a:chOff x="4866264" y="1378465"/>
            <a:chExt cx="558744" cy="558800"/>
          </a:xfrm>
          <a:solidFill>
            <a:schemeClr val="bg2">
              <a:lumMod val="75000"/>
            </a:schemeClr>
          </a:solidFill>
        </p:grpSpPr>
        <p:sp>
          <p:nvSpPr>
            <p:cNvPr id="130" name="Shape 182"/>
            <p:cNvSpPr/>
            <p:nvPr/>
          </p:nvSpPr>
          <p:spPr>
            <a:xfrm>
              <a:off x="4866264" y="1378465"/>
              <a:ext cx="279372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279400" y="0"/>
                  </a:moveTo>
                  <a:lnTo>
                    <a:pt x="279400" y="12700"/>
                  </a:lnTo>
                  <a:cubicBezTo>
                    <a:pt x="132334" y="12700"/>
                    <a:pt x="12700" y="132359"/>
                    <a:pt x="12700" y="279451"/>
                  </a:cubicBezTo>
                  <a:cubicBezTo>
                    <a:pt x="12700" y="426517"/>
                    <a:pt x="132334" y="546176"/>
                    <a:pt x="279400" y="546176"/>
                  </a:cubicBezTo>
                  <a:lnTo>
                    <a:pt x="279400" y="558876"/>
                  </a:lnTo>
                  <a:cubicBezTo>
                    <a:pt x="125336" y="558876"/>
                    <a:pt x="0" y="433527"/>
                    <a:pt x="0" y="279451"/>
                  </a:cubicBezTo>
                  <a:cubicBezTo>
                    <a:pt x="0" y="125362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1" name="Shape 183"/>
            <p:cNvSpPr/>
            <p:nvPr/>
          </p:nvSpPr>
          <p:spPr>
            <a:xfrm>
              <a:off x="5145636" y="1378465"/>
              <a:ext cx="279372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0" y="0"/>
                  </a:moveTo>
                  <a:cubicBezTo>
                    <a:pt x="154051" y="0"/>
                    <a:pt x="279400" y="125362"/>
                    <a:pt x="279400" y="279451"/>
                  </a:cubicBezTo>
                  <a:cubicBezTo>
                    <a:pt x="279400" y="433527"/>
                    <a:pt x="154051" y="558876"/>
                    <a:pt x="0" y="558876"/>
                  </a:cubicBezTo>
                  <a:lnTo>
                    <a:pt x="0" y="546176"/>
                  </a:lnTo>
                  <a:cubicBezTo>
                    <a:pt x="147066" y="546176"/>
                    <a:pt x="266700" y="426517"/>
                    <a:pt x="266700" y="279451"/>
                  </a:cubicBezTo>
                  <a:cubicBezTo>
                    <a:pt x="266700" y="132359"/>
                    <a:pt x="147066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2" name="Shape 184"/>
            <p:cNvSpPr/>
            <p:nvPr/>
          </p:nvSpPr>
          <p:spPr>
            <a:xfrm>
              <a:off x="5039422" y="1535024"/>
              <a:ext cx="106212" cy="92481"/>
            </a:xfrm>
            <a:custGeom>
              <a:avLst/>
              <a:gdLst/>
              <a:ahLst/>
              <a:cxnLst/>
              <a:rect l="0" t="0" r="0" b="0"/>
              <a:pathLst>
                <a:path w="106223" h="92494">
                  <a:moveTo>
                    <a:pt x="26721" y="0"/>
                  </a:moveTo>
                  <a:lnTo>
                    <a:pt x="106223" y="0"/>
                  </a:lnTo>
                  <a:lnTo>
                    <a:pt x="106223" y="12700"/>
                  </a:lnTo>
                  <a:lnTo>
                    <a:pt x="26721" y="12700"/>
                  </a:lnTo>
                  <a:cubicBezTo>
                    <a:pt x="18999" y="12700"/>
                    <a:pt x="12700" y="18986"/>
                    <a:pt x="12700" y="26721"/>
                  </a:cubicBezTo>
                  <a:lnTo>
                    <a:pt x="12700" y="65786"/>
                  </a:lnTo>
                  <a:cubicBezTo>
                    <a:pt x="12700" y="73508"/>
                    <a:pt x="18999" y="79794"/>
                    <a:pt x="26721" y="79794"/>
                  </a:cubicBezTo>
                  <a:lnTo>
                    <a:pt x="106223" y="79794"/>
                  </a:lnTo>
                  <a:lnTo>
                    <a:pt x="106223" y="92494"/>
                  </a:lnTo>
                  <a:lnTo>
                    <a:pt x="26721" y="92494"/>
                  </a:lnTo>
                  <a:cubicBezTo>
                    <a:pt x="11989" y="92494"/>
                    <a:pt x="0" y="80518"/>
                    <a:pt x="0" y="65786"/>
                  </a:cubicBezTo>
                  <a:lnTo>
                    <a:pt x="0" y="26721"/>
                  </a:lnTo>
                  <a:cubicBezTo>
                    <a:pt x="0" y="11976"/>
                    <a:pt x="11989" y="0"/>
                    <a:pt x="26721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3" name="Shape 185"/>
            <p:cNvSpPr/>
            <p:nvPr/>
          </p:nvSpPr>
          <p:spPr>
            <a:xfrm>
              <a:off x="5145633" y="1535024"/>
              <a:ext cx="106212" cy="92481"/>
            </a:xfrm>
            <a:custGeom>
              <a:avLst/>
              <a:gdLst/>
              <a:ahLst/>
              <a:cxnLst/>
              <a:rect l="0" t="0" r="0" b="0"/>
              <a:pathLst>
                <a:path w="106223" h="92494">
                  <a:moveTo>
                    <a:pt x="0" y="0"/>
                  </a:moveTo>
                  <a:lnTo>
                    <a:pt x="79515" y="0"/>
                  </a:lnTo>
                  <a:cubicBezTo>
                    <a:pt x="94247" y="0"/>
                    <a:pt x="106223" y="11976"/>
                    <a:pt x="106223" y="26721"/>
                  </a:cubicBezTo>
                  <a:lnTo>
                    <a:pt x="106223" y="65786"/>
                  </a:lnTo>
                  <a:cubicBezTo>
                    <a:pt x="106223" y="80518"/>
                    <a:pt x="94247" y="92494"/>
                    <a:pt x="79515" y="92494"/>
                  </a:cubicBezTo>
                  <a:lnTo>
                    <a:pt x="0" y="92494"/>
                  </a:lnTo>
                  <a:lnTo>
                    <a:pt x="0" y="79794"/>
                  </a:lnTo>
                  <a:lnTo>
                    <a:pt x="79515" y="79794"/>
                  </a:lnTo>
                  <a:cubicBezTo>
                    <a:pt x="87237" y="79794"/>
                    <a:pt x="93523" y="73508"/>
                    <a:pt x="93523" y="65786"/>
                  </a:cubicBezTo>
                  <a:lnTo>
                    <a:pt x="93523" y="26721"/>
                  </a:lnTo>
                  <a:cubicBezTo>
                    <a:pt x="93523" y="18986"/>
                    <a:pt x="87237" y="12700"/>
                    <a:pt x="7951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4" name="Shape 186"/>
            <p:cNvSpPr/>
            <p:nvPr/>
          </p:nvSpPr>
          <p:spPr>
            <a:xfrm>
              <a:off x="5056398" y="1459197"/>
              <a:ext cx="178468" cy="88774"/>
            </a:xfrm>
            <a:custGeom>
              <a:avLst/>
              <a:gdLst/>
              <a:ahLst/>
              <a:cxnLst/>
              <a:rect l="0" t="0" r="0" b="0"/>
              <a:pathLst>
                <a:path w="178486" h="88786">
                  <a:moveTo>
                    <a:pt x="71387" y="0"/>
                  </a:moveTo>
                  <a:lnTo>
                    <a:pt x="107099" y="0"/>
                  </a:lnTo>
                  <a:cubicBezTo>
                    <a:pt x="166103" y="0"/>
                    <a:pt x="178486" y="28651"/>
                    <a:pt x="178486" y="52667"/>
                  </a:cubicBezTo>
                  <a:lnTo>
                    <a:pt x="178486" y="82182"/>
                  </a:lnTo>
                  <a:cubicBezTo>
                    <a:pt x="178486" y="85699"/>
                    <a:pt x="175654" y="88532"/>
                    <a:pt x="172136" y="88532"/>
                  </a:cubicBezTo>
                  <a:cubicBezTo>
                    <a:pt x="168630" y="88532"/>
                    <a:pt x="165786" y="85699"/>
                    <a:pt x="165786" y="82182"/>
                  </a:cubicBezTo>
                  <a:lnTo>
                    <a:pt x="165786" y="52667"/>
                  </a:lnTo>
                  <a:cubicBezTo>
                    <a:pt x="165786" y="35509"/>
                    <a:pt x="159703" y="12700"/>
                    <a:pt x="107099" y="12700"/>
                  </a:cubicBezTo>
                  <a:lnTo>
                    <a:pt x="71387" y="12700"/>
                  </a:lnTo>
                  <a:cubicBezTo>
                    <a:pt x="18783" y="12700"/>
                    <a:pt x="12700" y="35509"/>
                    <a:pt x="12700" y="52667"/>
                  </a:cubicBezTo>
                  <a:lnTo>
                    <a:pt x="12700" y="82436"/>
                  </a:lnTo>
                  <a:cubicBezTo>
                    <a:pt x="12700" y="85941"/>
                    <a:pt x="9855" y="88786"/>
                    <a:pt x="6350" y="88786"/>
                  </a:cubicBezTo>
                  <a:cubicBezTo>
                    <a:pt x="2845" y="88786"/>
                    <a:pt x="0" y="85941"/>
                    <a:pt x="0" y="82436"/>
                  </a:cubicBezTo>
                  <a:lnTo>
                    <a:pt x="0" y="52667"/>
                  </a:lnTo>
                  <a:cubicBezTo>
                    <a:pt x="0" y="28651"/>
                    <a:pt x="12383" y="0"/>
                    <a:pt x="71387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5" name="Shape 187"/>
            <p:cNvSpPr/>
            <p:nvPr/>
          </p:nvSpPr>
          <p:spPr>
            <a:xfrm>
              <a:off x="5056402" y="1615707"/>
              <a:ext cx="178468" cy="95567"/>
            </a:xfrm>
            <a:custGeom>
              <a:avLst/>
              <a:gdLst/>
              <a:ahLst/>
              <a:cxnLst/>
              <a:rect l="0" t="0" r="0" b="0"/>
              <a:pathLst>
                <a:path w="178486" h="95580">
                  <a:moveTo>
                    <a:pt x="6350" y="0"/>
                  </a:moveTo>
                  <a:cubicBezTo>
                    <a:pt x="9855" y="0"/>
                    <a:pt x="12700" y="2832"/>
                    <a:pt x="12700" y="6350"/>
                  </a:cubicBezTo>
                  <a:cubicBezTo>
                    <a:pt x="12700" y="48552"/>
                    <a:pt x="47028" y="82880"/>
                    <a:pt x="89243" y="82880"/>
                  </a:cubicBezTo>
                  <a:cubicBezTo>
                    <a:pt x="131445" y="82880"/>
                    <a:pt x="165786" y="48552"/>
                    <a:pt x="165786" y="6350"/>
                  </a:cubicBezTo>
                  <a:cubicBezTo>
                    <a:pt x="165786" y="2832"/>
                    <a:pt x="168618" y="0"/>
                    <a:pt x="172136" y="0"/>
                  </a:cubicBezTo>
                  <a:cubicBezTo>
                    <a:pt x="175641" y="0"/>
                    <a:pt x="178486" y="2832"/>
                    <a:pt x="178486" y="6350"/>
                  </a:cubicBezTo>
                  <a:cubicBezTo>
                    <a:pt x="178486" y="55550"/>
                    <a:pt x="138456" y="95580"/>
                    <a:pt x="89243" y="95580"/>
                  </a:cubicBezTo>
                  <a:cubicBezTo>
                    <a:pt x="40031" y="95580"/>
                    <a:pt x="0" y="55550"/>
                    <a:pt x="0" y="6350"/>
                  </a:cubicBezTo>
                  <a:cubicBezTo>
                    <a:pt x="0" y="2832"/>
                    <a:pt x="2832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6" name="Shape 188"/>
            <p:cNvSpPr/>
            <p:nvPr/>
          </p:nvSpPr>
          <p:spPr>
            <a:xfrm>
              <a:off x="5055782" y="1490566"/>
              <a:ext cx="179712" cy="46987"/>
            </a:xfrm>
            <a:custGeom>
              <a:avLst/>
              <a:gdLst/>
              <a:ahLst/>
              <a:cxnLst/>
              <a:rect l="0" t="0" r="0" b="0"/>
              <a:pathLst>
                <a:path w="179730" h="46993">
                  <a:moveTo>
                    <a:pt x="48427" y="2"/>
                  </a:moveTo>
                  <a:cubicBezTo>
                    <a:pt x="65062" y="3"/>
                    <a:pt x="81693" y="6334"/>
                    <a:pt x="94348" y="18990"/>
                  </a:cubicBezTo>
                  <a:cubicBezTo>
                    <a:pt x="104216" y="28858"/>
                    <a:pt x="117348" y="34293"/>
                    <a:pt x="131305" y="34293"/>
                  </a:cubicBezTo>
                  <a:cubicBezTo>
                    <a:pt x="145275" y="34293"/>
                    <a:pt x="158394" y="28858"/>
                    <a:pt x="168262" y="18990"/>
                  </a:cubicBezTo>
                  <a:cubicBezTo>
                    <a:pt x="170739" y="16513"/>
                    <a:pt x="174765" y="16513"/>
                    <a:pt x="177241" y="18990"/>
                  </a:cubicBezTo>
                  <a:cubicBezTo>
                    <a:pt x="179730" y="21466"/>
                    <a:pt x="179730" y="25492"/>
                    <a:pt x="177241" y="27969"/>
                  </a:cubicBezTo>
                  <a:cubicBezTo>
                    <a:pt x="164973" y="40249"/>
                    <a:pt x="148666" y="46993"/>
                    <a:pt x="131305" y="46993"/>
                  </a:cubicBezTo>
                  <a:cubicBezTo>
                    <a:pt x="113957" y="46993"/>
                    <a:pt x="97637" y="40249"/>
                    <a:pt x="85369" y="27969"/>
                  </a:cubicBezTo>
                  <a:cubicBezTo>
                    <a:pt x="64998" y="7610"/>
                    <a:pt x="31852" y="7598"/>
                    <a:pt x="11455" y="27969"/>
                  </a:cubicBezTo>
                  <a:cubicBezTo>
                    <a:pt x="8979" y="30445"/>
                    <a:pt x="4953" y="30445"/>
                    <a:pt x="2476" y="27969"/>
                  </a:cubicBezTo>
                  <a:cubicBezTo>
                    <a:pt x="0" y="25492"/>
                    <a:pt x="0" y="21466"/>
                    <a:pt x="2476" y="18990"/>
                  </a:cubicBezTo>
                  <a:cubicBezTo>
                    <a:pt x="15151" y="6328"/>
                    <a:pt x="31791" y="0"/>
                    <a:pt x="48427" y="2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7" name="Shape 189"/>
            <p:cNvSpPr/>
            <p:nvPr/>
          </p:nvSpPr>
          <p:spPr>
            <a:xfrm>
              <a:off x="5118715" y="1651071"/>
              <a:ext cx="53843" cy="21587"/>
            </a:xfrm>
            <a:custGeom>
              <a:avLst/>
              <a:gdLst/>
              <a:ahLst/>
              <a:cxnLst/>
              <a:rect l="0" t="0" r="0" b="0"/>
              <a:pathLst>
                <a:path w="53848" h="21590">
                  <a:moveTo>
                    <a:pt x="2477" y="2477"/>
                  </a:moveTo>
                  <a:cubicBezTo>
                    <a:pt x="4966" y="0"/>
                    <a:pt x="8979" y="0"/>
                    <a:pt x="11456" y="2477"/>
                  </a:cubicBezTo>
                  <a:cubicBezTo>
                    <a:pt x="19723" y="10744"/>
                    <a:pt x="34125" y="10744"/>
                    <a:pt x="42380" y="2477"/>
                  </a:cubicBezTo>
                  <a:cubicBezTo>
                    <a:pt x="44869" y="0"/>
                    <a:pt x="48882" y="0"/>
                    <a:pt x="51359" y="2477"/>
                  </a:cubicBezTo>
                  <a:cubicBezTo>
                    <a:pt x="53848" y="4953"/>
                    <a:pt x="53848" y="8979"/>
                    <a:pt x="51359" y="11456"/>
                  </a:cubicBezTo>
                  <a:cubicBezTo>
                    <a:pt x="44844" y="17996"/>
                    <a:pt x="36157" y="21590"/>
                    <a:pt x="26924" y="21590"/>
                  </a:cubicBezTo>
                  <a:cubicBezTo>
                    <a:pt x="17691" y="21590"/>
                    <a:pt x="9004" y="17996"/>
                    <a:pt x="2477" y="11456"/>
                  </a:cubicBezTo>
                  <a:cubicBezTo>
                    <a:pt x="0" y="8979"/>
                    <a:pt x="0" y="4953"/>
                    <a:pt x="2477" y="2477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8" name="Shape 190"/>
            <p:cNvSpPr/>
            <p:nvPr/>
          </p:nvSpPr>
          <p:spPr>
            <a:xfrm>
              <a:off x="5071168" y="1700463"/>
              <a:ext cx="40407" cy="74140"/>
            </a:xfrm>
            <a:custGeom>
              <a:avLst/>
              <a:gdLst/>
              <a:ahLst/>
              <a:cxnLst/>
              <a:rect l="0" t="0" r="0" b="0"/>
              <a:pathLst>
                <a:path w="40411" h="74150">
                  <a:moveTo>
                    <a:pt x="9296" y="1054"/>
                  </a:moveTo>
                  <a:lnTo>
                    <a:pt x="40411" y="17366"/>
                  </a:lnTo>
                  <a:lnTo>
                    <a:pt x="40411" y="31699"/>
                  </a:lnTo>
                  <a:lnTo>
                    <a:pt x="12700" y="17170"/>
                  </a:lnTo>
                  <a:lnTo>
                    <a:pt x="12700" y="39091"/>
                  </a:lnTo>
                  <a:lnTo>
                    <a:pt x="40411" y="58616"/>
                  </a:lnTo>
                  <a:lnTo>
                    <a:pt x="40411" y="74150"/>
                  </a:lnTo>
                  <a:lnTo>
                    <a:pt x="2692" y="47587"/>
                  </a:lnTo>
                  <a:cubicBezTo>
                    <a:pt x="1003" y="46393"/>
                    <a:pt x="0" y="44463"/>
                    <a:pt x="0" y="42393"/>
                  </a:cubicBezTo>
                  <a:lnTo>
                    <a:pt x="0" y="6667"/>
                  </a:lnTo>
                  <a:cubicBezTo>
                    <a:pt x="0" y="4445"/>
                    <a:pt x="1156" y="2387"/>
                    <a:pt x="3061" y="1244"/>
                  </a:cubicBezTo>
                  <a:cubicBezTo>
                    <a:pt x="4966" y="89"/>
                    <a:pt x="7315" y="0"/>
                    <a:pt x="9296" y="1054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39" name="Shape 191"/>
            <p:cNvSpPr/>
            <p:nvPr/>
          </p:nvSpPr>
          <p:spPr>
            <a:xfrm>
              <a:off x="5111575" y="1717826"/>
              <a:ext cx="40407" cy="67080"/>
            </a:xfrm>
            <a:custGeom>
              <a:avLst/>
              <a:gdLst/>
              <a:ahLst/>
              <a:cxnLst/>
              <a:rect l="0" t="0" r="0" b="0"/>
              <a:pathLst>
                <a:path w="40411" h="67089">
                  <a:moveTo>
                    <a:pt x="0" y="0"/>
                  </a:moveTo>
                  <a:lnTo>
                    <a:pt x="37008" y="19401"/>
                  </a:lnTo>
                  <a:cubicBezTo>
                    <a:pt x="39103" y="20493"/>
                    <a:pt x="40411" y="22665"/>
                    <a:pt x="40411" y="25027"/>
                  </a:cubicBezTo>
                  <a:lnTo>
                    <a:pt x="40411" y="40457"/>
                  </a:lnTo>
                  <a:cubicBezTo>
                    <a:pt x="40411" y="41969"/>
                    <a:pt x="39865" y="43442"/>
                    <a:pt x="38887" y="44597"/>
                  </a:cubicBezTo>
                  <a:lnTo>
                    <a:pt x="21463" y="64880"/>
                  </a:lnTo>
                  <a:cubicBezTo>
                    <a:pt x="20218" y="66340"/>
                    <a:pt x="18440" y="67089"/>
                    <a:pt x="16637" y="67089"/>
                  </a:cubicBezTo>
                  <a:cubicBezTo>
                    <a:pt x="15380" y="67089"/>
                    <a:pt x="14097" y="66708"/>
                    <a:pt x="12992" y="65933"/>
                  </a:cubicBezTo>
                  <a:lnTo>
                    <a:pt x="0" y="56784"/>
                  </a:lnTo>
                  <a:lnTo>
                    <a:pt x="0" y="41251"/>
                  </a:lnTo>
                  <a:lnTo>
                    <a:pt x="15583" y="52230"/>
                  </a:lnTo>
                  <a:lnTo>
                    <a:pt x="27711" y="38095"/>
                  </a:lnTo>
                  <a:lnTo>
                    <a:pt x="27711" y="28862"/>
                  </a:lnTo>
                  <a:lnTo>
                    <a:pt x="0" y="143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0" name="Shape 192"/>
            <p:cNvSpPr/>
            <p:nvPr/>
          </p:nvSpPr>
          <p:spPr>
            <a:xfrm>
              <a:off x="5081683" y="1680366"/>
              <a:ext cx="18032" cy="38895"/>
            </a:xfrm>
            <a:custGeom>
              <a:avLst/>
              <a:gdLst/>
              <a:ahLst/>
              <a:cxnLst/>
              <a:rect l="0" t="0" r="0" b="0"/>
              <a:pathLst>
                <a:path w="18034" h="38900">
                  <a:moveTo>
                    <a:pt x="12243" y="648"/>
                  </a:moveTo>
                  <a:cubicBezTo>
                    <a:pt x="15697" y="1232"/>
                    <a:pt x="18034" y="4521"/>
                    <a:pt x="17450" y="7963"/>
                  </a:cubicBezTo>
                  <a:lnTo>
                    <a:pt x="13119" y="33604"/>
                  </a:lnTo>
                  <a:cubicBezTo>
                    <a:pt x="12586" y="36703"/>
                    <a:pt x="9906" y="38900"/>
                    <a:pt x="6858" y="38900"/>
                  </a:cubicBezTo>
                  <a:cubicBezTo>
                    <a:pt x="6515" y="38900"/>
                    <a:pt x="6147" y="38874"/>
                    <a:pt x="5791" y="38811"/>
                  </a:cubicBezTo>
                  <a:cubicBezTo>
                    <a:pt x="2337" y="38227"/>
                    <a:pt x="0" y="34937"/>
                    <a:pt x="584" y="31496"/>
                  </a:cubicBezTo>
                  <a:lnTo>
                    <a:pt x="4928" y="5855"/>
                  </a:lnTo>
                  <a:cubicBezTo>
                    <a:pt x="5512" y="2400"/>
                    <a:pt x="8712" y="0"/>
                    <a:pt x="12243" y="648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1" name="Shape 193"/>
            <p:cNvSpPr/>
            <p:nvPr/>
          </p:nvSpPr>
          <p:spPr>
            <a:xfrm>
              <a:off x="4974304" y="1735727"/>
              <a:ext cx="110352" cy="67250"/>
            </a:xfrm>
            <a:custGeom>
              <a:avLst/>
              <a:gdLst/>
              <a:ahLst/>
              <a:cxnLst/>
              <a:rect l="0" t="0" r="0" b="0"/>
              <a:pathLst>
                <a:path w="110363" h="67259">
                  <a:moveTo>
                    <a:pt x="101168" y="1105"/>
                  </a:moveTo>
                  <a:cubicBezTo>
                    <a:pt x="104470" y="0"/>
                    <a:pt x="108090" y="1753"/>
                    <a:pt x="109232" y="5067"/>
                  </a:cubicBezTo>
                  <a:cubicBezTo>
                    <a:pt x="110363" y="8382"/>
                    <a:pt x="108598" y="11989"/>
                    <a:pt x="105270" y="13132"/>
                  </a:cubicBezTo>
                  <a:lnTo>
                    <a:pt x="39307" y="35674"/>
                  </a:lnTo>
                  <a:cubicBezTo>
                    <a:pt x="26772" y="39954"/>
                    <a:pt x="17005" y="50063"/>
                    <a:pt x="13183" y="62750"/>
                  </a:cubicBezTo>
                  <a:cubicBezTo>
                    <a:pt x="12357" y="65481"/>
                    <a:pt x="9830" y="67259"/>
                    <a:pt x="7099" y="67259"/>
                  </a:cubicBezTo>
                  <a:cubicBezTo>
                    <a:pt x="6490" y="67259"/>
                    <a:pt x="5880" y="67170"/>
                    <a:pt x="5258" y="66992"/>
                  </a:cubicBezTo>
                  <a:cubicBezTo>
                    <a:pt x="1905" y="65964"/>
                    <a:pt x="0" y="62433"/>
                    <a:pt x="1016" y="59068"/>
                  </a:cubicBezTo>
                  <a:cubicBezTo>
                    <a:pt x="6032" y="42494"/>
                    <a:pt x="18809" y="29248"/>
                    <a:pt x="35204" y="23635"/>
                  </a:cubicBezTo>
                  <a:lnTo>
                    <a:pt x="101168" y="1105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2" name="Shape 194"/>
            <p:cNvSpPr/>
            <p:nvPr/>
          </p:nvSpPr>
          <p:spPr>
            <a:xfrm>
              <a:off x="5139287" y="1717823"/>
              <a:ext cx="40407" cy="67084"/>
            </a:xfrm>
            <a:custGeom>
              <a:avLst/>
              <a:gdLst/>
              <a:ahLst/>
              <a:cxnLst/>
              <a:rect l="0" t="0" r="0" b="0"/>
              <a:pathLst>
                <a:path w="40411" h="67093">
                  <a:moveTo>
                    <a:pt x="40411" y="0"/>
                  </a:moveTo>
                  <a:lnTo>
                    <a:pt x="40411" y="14337"/>
                  </a:lnTo>
                  <a:lnTo>
                    <a:pt x="12700" y="28866"/>
                  </a:lnTo>
                  <a:lnTo>
                    <a:pt x="12700" y="38099"/>
                  </a:lnTo>
                  <a:lnTo>
                    <a:pt x="24828" y="52234"/>
                  </a:lnTo>
                  <a:lnTo>
                    <a:pt x="40411" y="41254"/>
                  </a:lnTo>
                  <a:lnTo>
                    <a:pt x="40411" y="56794"/>
                  </a:lnTo>
                  <a:lnTo>
                    <a:pt x="27432" y="65937"/>
                  </a:lnTo>
                  <a:cubicBezTo>
                    <a:pt x="26327" y="66712"/>
                    <a:pt x="25044" y="67093"/>
                    <a:pt x="23775" y="67093"/>
                  </a:cubicBezTo>
                  <a:cubicBezTo>
                    <a:pt x="21971" y="67093"/>
                    <a:pt x="20193" y="66343"/>
                    <a:pt x="18948" y="64883"/>
                  </a:cubicBezTo>
                  <a:lnTo>
                    <a:pt x="1537" y="44601"/>
                  </a:lnTo>
                  <a:cubicBezTo>
                    <a:pt x="546" y="43445"/>
                    <a:pt x="0" y="41972"/>
                    <a:pt x="0" y="40461"/>
                  </a:cubicBezTo>
                  <a:lnTo>
                    <a:pt x="0" y="25030"/>
                  </a:lnTo>
                  <a:cubicBezTo>
                    <a:pt x="0" y="22668"/>
                    <a:pt x="1308" y="20497"/>
                    <a:pt x="3404" y="19404"/>
                  </a:cubicBezTo>
                  <a:lnTo>
                    <a:pt x="40411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3" name="Shape 195"/>
            <p:cNvSpPr/>
            <p:nvPr/>
          </p:nvSpPr>
          <p:spPr>
            <a:xfrm>
              <a:off x="5179694" y="1700475"/>
              <a:ext cx="40407" cy="74134"/>
            </a:xfrm>
            <a:custGeom>
              <a:avLst/>
              <a:gdLst/>
              <a:ahLst/>
              <a:cxnLst/>
              <a:rect l="0" t="0" r="0" b="0"/>
              <a:pathLst>
                <a:path w="40411" h="74144">
                  <a:moveTo>
                    <a:pt x="31102" y="1041"/>
                  </a:moveTo>
                  <a:cubicBezTo>
                    <a:pt x="33083" y="0"/>
                    <a:pt x="35446" y="76"/>
                    <a:pt x="37350" y="1219"/>
                  </a:cubicBezTo>
                  <a:cubicBezTo>
                    <a:pt x="39243" y="2375"/>
                    <a:pt x="40411" y="4432"/>
                    <a:pt x="40411" y="6655"/>
                  </a:cubicBezTo>
                  <a:lnTo>
                    <a:pt x="40411" y="42380"/>
                  </a:lnTo>
                  <a:cubicBezTo>
                    <a:pt x="40411" y="44450"/>
                    <a:pt x="39408" y="46381"/>
                    <a:pt x="37719" y="47574"/>
                  </a:cubicBezTo>
                  <a:lnTo>
                    <a:pt x="0" y="74144"/>
                  </a:lnTo>
                  <a:lnTo>
                    <a:pt x="0" y="58603"/>
                  </a:lnTo>
                  <a:lnTo>
                    <a:pt x="27711" y="39078"/>
                  </a:lnTo>
                  <a:lnTo>
                    <a:pt x="27711" y="17157"/>
                  </a:lnTo>
                  <a:lnTo>
                    <a:pt x="0" y="31686"/>
                  </a:lnTo>
                  <a:lnTo>
                    <a:pt x="0" y="17350"/>
                  </a:lnTo>
                  <a:lnTo>
                    <a:pt x="31102" y="1041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4" name="Shape 196"/>
            <p:cNvSpPr/>
            <p:nvPr/>
          </p:nvSpPr>
          <p:spPr>
            <a:xfrm>
              <a:off x="5191549" y="1680429"/>
              <a:ext cx="18032" cy="38832"/>
            </a:xfrm>
            <a:custGeom>
              <a:avLst/>
              <a:gdLst/>
              <a:ahLst/>
              <a:cxnLst/>
              <a:rect l="0" t="0" r="0" b="0"/>
              <a:pathLst>
                <a:path w="18034" h="38837">
                  <a:moveTo>
                    <a:pt x="5791" y="584"/>
                  </a:moveTo>
                  <a:cubicBezTo>
                    <a:pt x="9093" y="0"/>
                    <a:pt x="12510" y="2324"/>
                    <a:pt x="13107" y="5792"/>
                  </a:cubicBezTo>
                  <a:lnTo>
                    <a:pt x="17450" y="31433"/>
                  </a:lnTo>
                  <a:cubicBezTo>
                    <a:pt x="18034" y="34874"/>
                    <a:pt x="15697" y="38164"/>
                    <a:pt x="12243" y="38748"/>
                  </a:cubicBezTo>
                  <a:cubicBezTo>
                    <a:pt x="11900" y="38811"/>
                    <a:pt x="11532" y="38837"/>
                    <a:pt x="11176" y="38837"/>
                  </a:cubicBezTo>
                  <a:cubicBezTo>
                    <a:pt x="8141" y="38837"/>
                    <a:pt x="5461" y="36640"/>
                    <a:pt x="4928" y="33541"/>
                  </a:cubicBezTo>
                  <a:lnTo>
                    <a:pt x="584" y="7900"/>
                  </a:lnTo>
                  <a:cubicBezTo>
                    <a:pt x="0" y="4458"/>
                    <a:pt x="2337" y="1169"/>
                    <a:pt x="5791" y="584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5" name="Shape 197"/>
            <p:cNvSpPr/>
            <p:nvPr/>
          </p:nvSpPr>
          <p:spPr>
            <a:xfrm>
              <a:off x="5206604" y="1735740"/>
              <a:ext cx="110364" cy="67238"/>
            </a:xfrm>
            <a:custGeom>
              <a:avLst/>
              <a:gdLst/>
              <a:ahLst/>
              <a:cxnLst/>
              <a:rect l="0" t="0" r="0" b="0"/>
              <a:pathLst>
                <a:path w="110375" h="67247">
                  <a:moveTo>
                    <a:pt x="9207" y="1092"/>
                  </a:moveTo>
                  <a:lnTo>
                    <a:pt x="75171" y="23622"/>
                  </a:lnTo>
                  <a:cubicBezTo>
                    <a:pt x="91567" y="29223"/>
                    <a:pt x="104343" y="42469"/>
                    <a:pt x="109360" y="59055"/>
                  </a:cubicBezTo>
                  <a:cubicBezTo>
                    <a:pt x="110375" y="62421"/>
                    <a:pt x="108471" y="65951"/>
                    <a:pt x="105118" y="66980"/>
                  </a:cubicBezTo>
                  <a:cubicBezTo>
                    <a:pt x="104508" y="67158"/>
                    <a:pt x="103886" y="67247"/>
                    <a:pt x="103276" y="67247"/>
                  </a:cubicBezTo>
                  <a:cubicBezTo>
                    <a:pt x="100546" y="67247"/>
                    <a:pt x="98031" y="65468"/>
                    <a:pt x="97193" y="62738"/>
                  </a:cubicBezTo>
                  <a:cubicBezTo>
                    <a:pt x="93370" y="50051"/>
                    <a:pt x="83604" y="39929"/>
                    <a:pt x="71069" y="35662"/>
                  </a:cubicBezTo>
                  <a:lnTo>
                    <a:pt x="5093" y="13119"/>
                  </a:lnTo>
                  <a:cubicBezTo>
                    <a:pt x="1778" y="11976"/>
                    <a:pt x="0" y="8370"/>
                    <a:pt x="1130" y="5055"/>
                  </a:cubicBezTo>
                  <a:cubicBezTo>
                    <a:pt x="2273" y="1740"/>
                    <a:pt x="5867" y="0"/>
                    <a:pt x="9207" y="1092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46" name="Shape 198"/>
            <p:cNvSpPr/>
            <p:nvPr/>
          </p:nvSpPr>
          <p:spPr>
            <a:xfrm>
              <a:off x="5139287" y="1751918"/>
              <a:ext cx="12699" cy="51060"/>
            </a:xfrm>
            <a:custGeom>
              <a:avLst/>
              <a:gdLst/>
              <a:ahLst/>
              <a:cxnLst/>
              <a:rect l="0" t="0" r="0" b="0"/>
              <a:pathLst>
                <a:path w="12700" h="51067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44717"/>
                  </a:lnTo>
                  <a:cubicBezTo>
                    <a:pt x="12700" y="48222"/>
                    <a:pt x="9855" y="51067"/>
                    <a:pt x="6350" y="51067"/>
                  </a:cubicBezTo>
                  <a:cubicBezTo>
                    <a:pt x="2845" y="51067"/>
                    <a:pt x="0" y="48222"/>
                    <a:pt x="0" y="44717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</p:grpSp>
      <p:grpSp>
        <p:nvGrpSpPr>
          <p:cNvPr id="147" name="Группа 146"/>
          <p:cNvGrpSpPr/>
          <p:nvPr/>
        </p:nvGrpSpPr>
        <p:grpSpPr>
          <a:xfrm>
            <a:off x="7322512" y="1880151"/>
            <a:ext cx="468000" cy="468000"/>
            <a:chOff x="8173993" y="4044407"/>
            <a:chExt cx="1676280" cy="1676247"/>
          </a:xfrm>
          <a:solidFill>
            <a:schemeClr val="bg2">
              <a:lumMod val="75000"/>
            </a:schemeClr>
          </a:solidFill>
        </p:grpSpPr>
        <p:grpSp>
          <p:nvGrpSpPr>
            <p:cNvPr id="148" name="Группа 147"/>
            <p:cNvGrpSpPr>
              <a:grpSpLocks noChangeAspect="1"/>
            </p:cNvGrpSpPr>
            <p:nvPr/>
          </p:nvGrpSpPr>
          <p:grpSpPr>
            <a:xfrm>
              <a:off x="8173993" y="4044407"/>
              <a:ext cx="1676280" cy="1676247"/>
              <a:chOff x="8173993" y="4044407"/>
              <a:chExt cx="558760" cy="558749"/>
            </a:xfrm>
            <a:grpFill/>
          </p:grpSpPr>
          <p:sp>
            <p:nvSpPr>
              <p:cNvPr id="166" name="Shape 2294"/>
              <p:cNvSpPr/>
              <p:nvPr/>
            </p:nvSpPr>
            <p:spPr>
              <a:xfrm>
                <a:off x="8173993" y="4044407"/>
                <a:ext cx="279380" cy="558749"/>
              </a:xfrm>
              <a:custGeom>
                <a:avLst/>
                <a:gdLst/>
                <a:ahLst/>
                <a:cxnLst/>
                <a:rect l="0" t="0" r="0" b="0"/>
                <a:pathLst>
                  <a:path w="279400" h="558851">
                    <a:moveTo>
                      <a:pt x="279400" y="0"/>
                    </a:moveTo>
                    <a:lnTo>
                      <a:pt x="279400" y="12700"/>
                    </a:lnTo>
                    <a:cubicBezTo>
                      <a:pt x="132347" y="12700"/>
                      <a:pt x="12700" y="132347"/>
                      <a:pt x="12700" y="279413"/>
                    </a:cubicBezTo>
                    <a:cubicBezTo>
                      <a:pt x="12700" y="426491"/>
                      <a:pt x="132347" y="546151"/>
                      <a:pt x="279400" y="546151"/>
                    </a:cubicBezTo>
                    <a:lnTo>
                      <a:pt x="279400" y="558851"/>
                    </a:lnTo>
                    <a:cubicBezTo>
                      <a:pt x="125337" y="558851"/>
                      <a:pt x="0" y="433502"/>
                      <a:pt x="0" y="279413"/>
                    </a:cubicBezTo>
                    <a:cubicBezTo>
                      <a:pt x="0" y="125336"/>
                      <a:pt x="125337" y="0"/>
                      <a:pt x="279400" y="0"/>
                    </a:cubicBezTo>
                    <a:close/>
                  </a:path>
                </a:pathLst>
              </a:custGeom>
              <a:grpFill/>
              <a:ln w="0" cap="flat">
                <a:solidFill>
                  <a:srgbClr val="FFC000"/>
                </a:solidFill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191915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ru-RU">
                  <a:solidFill>
                    <a:srgbClr val="FFC000"/>
                  </a:solidFill>
                </a:endParaRPr>
              </a:p>
            </p:txBody>
          </p:sp>
          <p:sp>
            <p:nvSpPr>
              <p:cNvPr id="167" name="Shape 2295"/>
              <p:cNvSpPr/>
              <p:nvPr/>
            </p:nvSpPr>
            <p:spPr>
              <a:xfrm>
                <a:off x="8453373" y="4044407"/>
                <a:ext cx="279380" cy="558749"/>
              </a:xfrm>
              <a:custGeom>
                <a:avLst/>
                <a:gdLst/>
                <a:ahLst/>
                <a:cxnLst/>
                <a:rect l="0" t="0" r="0" b="0"/>
                <a:pathLst>
                  <a:path w="279400" h="558851">
                    <a:moveTo>
                      <a:pt x="0" y="0"/>
                    </a:moveTo>
                    <a:cubicBezTo>
                      <a:pt x="154063" y="0"/>
                      <a:pt x="279400" y="125336"/>
                      <a:pt x="279400" y="279413"/>
                    </a:cubicBezTo>
                    <a:cubicBezTo>
                      <a:pt x="279400" y="433502"/>
                      <a:pt x="154063" y="558851"/>
                      <a:pt x="0" y="558851"/>
                    </a:cubicBezTo>
                    <a:lnTo>
                      <a:pt x="0" y="546151"/>
                    </a:lnTo>
                    <a:cubicBezTo>
                      <a:pt x="147053" y="546151"/>
                      <a:pt x="266700" y="426491"/>
                      <a:pt x="266700" y="279413"/>
                    </a:cubicBezTo>
                    <a:cubicBezTo>
                      <a:pt x="266700" y="132347"/>
                      <a:pt x="147053" y="12700"/>
                      <a:pt x="0" y="1270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0" cap="flat">
                <a:solidFill>
                  <a:srgbClr val="FFC000"/>
                </a:solidFill>
                <a:miter lim="127000"/>
              </a:ln>
            </p:spPr>
            <p:style>
              <a:lnRef idx="0">
                <a:srgbClr val="000000">
                  <a:alpha val="0"/>
                </a:srgbClr>
              </a:lnRef>
              <a:fillRef idx="1">
                <a:srgbClr val="191915"/>
              </a:fillRef>
              <a:effectRef idx="0">
                <a:scrgbClr r="0" g="0" b="0"/>
              </a:effectRef>
              <a:fontRef idx="none"/>
            </p:style>
            <p:txBody>
              <a:bodyPr/>
              <a:lstStyle/>
              <a:p>
                <a:endParaRPr lang="ru-RU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9" name="Группа 148"/>
            <p:cNvGrpSpPr>
              <a:grpSpLocks noChangeAspect="1"/>
            </p:cNvGrpSpPr>
            <p:nvPr/>
          </p:nvGrpSpPr>
          <p:grpSpPr>
            <a:xfrm>
              <a:off x="8465950" y="4498233"/>
              <a:ext cx="1092365" cy="715199"/>
              <a:chOff x="10800858" y="1085399"/>
              <a:chExt cx="833360" cy="545623"/>
            </a:xfrm>
            <a:grpFill/>
          </p:grpSpPr>
          <p:grpSp>
            <p:nvGrpSpPr>
              <p:cNvPr id="150" name="Группа 149"/>
              <p:cNvGrpSpPr/>
              <p:nvPr/>
            </p:nvGrpSpPr>
            <p:grpSpPr>
              <a:xfrm>
                <a:off x="10800858" y="1176224"/>
                <a:ext cx="269328" cy="179517"/>
                <a:chOff x="10291020" y="932998"/>
                <a:chExt cx="1104822" cy="647583"/>
              </a:xfrm>
              <a:grpFill/>
            </p:grpSpPr>
            <p:sp>
              <p:nvSpPr>
                <p:cNvPr id="163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64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65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151" name="Группа 150"/>
              <p:cNvGrpSpPr/>
              <p:nvPr/>
            </p:nvGrpSpPr>
            <p:grpSpPr>
              <a:xfrm>
                <a:off x="11080230" y="1085399"/>
                <a:ext cx="468012" cy="270342"/>
                <a:chOff x="10291020" y="932998"/>
                <a:chExt cx="1104822" cy="647583"/>
              </a:xfrm>
              <a:grpFill/>
            </p:grpSpPr>
            <p:sp>
              <p:nvSpPr>
                <p:cNvPr id="160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61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62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152" name="Группа 151"/>
              <p:cNvGrpSpPr/>
              <p:nvPr/>
            </p:nvGrpSpPr>
            <p:grpSpPr>
              <a:xfrm>
                <a:off x="10800858" y="1393981"/>
                <a:ext cx="474892" cy="237041"/>
                <a:chOff x="10291020" y="932998"/>
                <a:chExt cx="1104822" cy="647583"/>
              </a:xfrm>
              <a:grpFill/>
            </p:grpSpPr>
            <p:sp>
              <p:nvSpPr>
                <p:cNvPr id="157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58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59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153" name="Группа 152"/>
              <p:cNvGrpSpPr/>
              <p:nvPr/>
            </p:nvGrpSpPr>
            <p:grpSpPr>
              <a:xfrm>
                <a:off x="11364890" y="1422742"/>
                <a:ext cx="269328" cy="179517"/>
                <a:chOff x="10291020" y="932998"/>
                <a:chExt cx="1104822" cy="647583"/>
              </a:xfrm>
              <a:grpFill/>
            </p:grpSpPr>
            <p:sp>
              <p:nvSpPr>
                <p:cNvPr id="154" name="Shape 2296"/>
                <p:cNvSpPr/>
                <p:nvPr/>
              </p:nvSpPr>
              <p:spPr>
                <a:xfrm>
                  <a:off x="10291020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25400" y="0"/>
                      </a:moveTo>
                      <a:lnTo>
                        <a:pt x="184150" y="0"/>
                      </a:lnTo>
                      <a:lnTo>
                        <a:pt x="184150" y="12700"/>
                      </a:lnTo>
                      <a:lnTo>
                        <a:pt x="25400" y="12700"/>
                      </a:lnTo>
                      <a:cubicBezTo>
                        <a:pt x="18390" y="12700"/>
                        <a:pt x="12700" y="18390"/>
                        <a:pt x="12700" y="25400"/>
                      </a:cubicBezTo>
                      <a:lnTo>
                        <a:pt x="12700" y="190500"/>
                      </a:lnTo>
                      <a:cubicBezTo>
                        <a:pt x="12700" y="197510"/>
                        <a:pt x="18390" y="203200"/>
                        <a:pt x="25400" y="203200"/>
                      </a:cubicBezTo>
                      <a:lnTo>
                        <a:pt x="184150" y="203200"/>
                      </a:lnTo>
                      <a:lnTo>
                        <a:pt x="184150" y="215900"/>
                      </a:lnTo>
                      <a:lnTo>
                        <a:pt x="25400" y="215900"/>
                      </a:lnTo>
                      <a:cubicBezTo>
                        <a:pt x="11392" y="215900"/>
                        <a:pt x="0" y="204508"/>
                        <a:pt x="0" y="190500"/>
                      </a:cubicBezTo>
                      <a:lnTo>
                        <a:pt x="0" y="25400"/>
                      </a:lnTo>
                      <a:cubicBezTo>
                        <a:pt x="0" y="11392"/>
                        <a:pt x="11392" y="0"/>
                        <a:pt x="25400" y="0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55" name="Shape 2297"/>
                <p:cNvSpPr/>
                <p:nvPr/>
              </p:nvSpPr>
              <p:spPr>
                <a:xfrm>
                  <a:off x="10843431" y="932998"/>
                  <a:ext cx="552411" cy="6475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4150" h="215900">
                      <a:moveTo>
                        <a:pt x="0" y="0"/>
                      </a:moveTo>
                      <a:lnTo>
                        <a:pt x="158750" y="0"/>
                      </a:lnTo>
                      <a:cubicBezTo>
                        <a:pt x="172758" y="0"/>
                        <a:pt x="184150" y="11392"/>
                        <a:pt x="184150" y="25400"/>
                      </a:cubicBezTo>
                      <a:lnTo>
                        <a:pt x="184150" y="190500"/>
                      </a:lnTo>
                      <a:cubicBezTo>
                        <a:pt x="184150" y="204508"/>
                        <a:pt x="172758" y="215900"/>
                        <a:pt x="158750" y="215900"/>
                      </a:cubicBezTo>
                      <a:lnTo>
                        <a:pt x="0" y="215900"/>
                      </a:lnTo>
                      <a:lnTo>
                        <a:pt x="0" y="203200"/>
                      </a:lnTo>
                      <a:lnTo>
                        <a:pt x="158750" y="203200"/>
                      </a:lnTo>
                      <a:cubicBezTo>
                        <a:pt x="165760" y="203200"/>
                        <a:pt x="171450" y="197510"/>
                        <a:pt x="171450" y="190500"/>
                      </a:cubicBezTo>
                      <a:lnTo>
                        <a:pt x="171450" y="25400"/>
                      </a:lnTo>
                      <a:cubicBezTo>
                        <a:pt x="171450" y="18390"/>
                        <a:pt x="165760" y="12700"/>
                        <a:pt x="158750" y="12700"/>
                      </a:cubicBezTo>
                      <a:lnTo>
                        <a:pt x="0" y="12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56" name="Shape 2298"/>
                <p:cNvSpPr/>
                <p:nvPr/>
              </p:nvSpPr>
              <p:spPr>
                <a:xfrm>
                  <a:off x="10306926" y="949735"/>
                  <a:ext cx="1073085" cy="4016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7721" h="133909">
                      <a:moveTo>
                        <a:pt x="10961" y="2058"/>
                      </a:moveTo>
                      <a:lnTo>
                        <a:pt x="167628" y="117767"/>
                      </a:lnTo>
                      <a:cubicBezTo>
                        <a:pt x="173787" y="122314"/>
                        <a:pt x="184557" y="122301"/>
                        <a:pt x="190691" y="117754"/>
                      </a:cubicBezTo>
                      <a:lnTo>
                        <a:pt x="346735" y="2070"/>
                      </a:lnTo>
                      <a:cubicBezTo>
                        <a:pt x="349568" y="0"/>
                        <a:pt x="353530" y="584"/>
                        <a:pt x="355626" y="3391"/>
                      </a:cubicBezTo>
                      <a:cubicBezTo>
                        <a:pt x="357721" y="6198"/>
                        <a:pt x="357124" y="10185"/>
                        <a:pt x="354305" y="12268"/>
                      </a:cubicBezTo>
                      <a:lnTo>
                        <a:pt x="198260" y="127940"/>
                      </a:lnTo>
                      <a:cubicBezTo>
                        <a:pt x="192901" y="131915"/>
                        <a:pt x="186030" y="133909"/>
                        <a:pt x="179146" y="133909"/>
                      </a:cubicBezTo>
                      <a:cubicBezTo>
                        <a:pt x="172289" y="133909"/>
                        <a:pt x="165430" y="131928"/>
                        <a:pt x="160084" y="127978"/>
                      </a:cubicBezTo>
                      <a:lnTo>
                        <a:pt x="3417" y="12281"/>
                      </a:lnTo>
                      <a:cubicBezTo>
                        <a:pt x="584" y="10198"/>
                        <a:pt x="0" y="6210"/>
                        <a:pt x="2083" y="3404"/>
                      </a:cubicBezTo>
                      <a:cubicBezTo>
                        <a:pt x="4191" y="584"/>
                        <a:pt x="8166" y="13"/>
                        <a:pt x="10961" y="2058"/>
                      </a:cubicBezTo>
                      <a:close/>
                    </a:path>
                  </a:pathLst>
                </a:custGeom>
                <a:grpFill/>
                <a:ln w="0" cap="flat">
                  <a:solidFill>
                    <a:srgbClr val="FFC000"/>
                  </a:solidFill>
                  <a:miter lim="127000"/>
                </a:ln>
              </p:spPr>
              <p:style>
                <a:lnRef idx="0">
                  <a:srgbClr val="000000">
                    <a:alpha val="0"/>
                  </a:srgbClr>
                </a:lnRef>
                <a:fillRef idx="1">
                  <a:srgbClr val="191915"/>
                </a:fillRef>
                <a:effectRef idx="0">
                  <a:scrgbClr r="0" g="0" b="0"/>
                </a:effectRef>
                <a:fontRef idx="none"/>
              </p:style>
              <p:txBody>
                <a:bodyPr/>
                <a:lstStyle/>
                <a:p>
                  <a:endParaRPr lang="ru-RU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168" name="Группа 167"/>
          <p:cNvGrpSpPr/>
          <p:nvPr/>
        </p:nvGrpSpPr>
        <p:grpSpPr>
          <a:xfrm>
            <a:off x="6779773" y="1398289"/>
            <a:ext cx="468000" cy="468000"/>
            <a:chOff x="1684275" y="2070030"/>
            <a:chExt cx="558744" cy="558775"/>
          </a:xfrm>
          <a:solidFill>
            <a:schemeClr val="bg2">
              <a:lumMod val="75000"/>
            </a:schemeClr>
          </a:solidFill>
        </p:grpSpPr>
        <p:sp>
          <p:nvSpPr>
            <p:cNvPr id="169" name="Shape 240"/>
            <p:cNvSpPr/>
            <p:nvPr/>
          </p:nvSpPr>
          <p:spPr>
            <a:xfrm>
              <a:off x="1684275" y="2070031"/>
              <a:ext cx="279372" cy="558773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279394" y="0"/>
                  </a:moveTo>
                  <a:lnTo>
                    <a:pt x="279394" y="12700"/>
                  </a:lnTo>
                  <a:lnTo>
                    <a:pt x="225716" y="18128"/>
                  </a:lnTo>
                  <a:cubicBezTo>
                    <a:pt x="104295" y="43043"/>
                    <a:pt x="12700" y="150744"/>
                    <a:pt x="12700" y="279437"/>
                  </a:cubicBezTo>
                  <a:cubicBezTo>
                    <a:pt x="12700" y="408120"/>
                    <a:pt x="104295" y="515810"/>
                    <a:pt x="225716" y="540722"/>
                  </a:cubicBezTo>
                  <a:lnTo>
                    <a:pt x="279394" y="546149"/>
                  </a:lnTo>
                  <a:lnTo>
                    <a:pt x="279394" y="558849"/>
                  </a:lnTo>
                  <a:lnTo>
                    <a:pt x="223161" y="553163"/>
                  </a:lnTo>
                  <a:cubicBezTo>
                    <a:pt x="95961" y="527064"/>
                    <a:pt x="0" y="414243"/>
                    <a:pt x="0" y="279437"/>
                  </a:cubicBezTo>
                  <a:cubicBezTo>
                    <a:pt x="0" y="144621"/>
                    <a:pt x="95961" y="31789"/>
                    <a:pt x="223161" y="5687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0" name="Shape 241"/>
            <p:cNvSpPr/>
            <p:nvPr/>
          </p:nvSpPr>
          <p:spPr>
            <a:xfrm>
              <a:off x="1963647" y="2070030"/>
              <a:ext cx="279372" cy="558775"/>
            </a:xfrm>
            <a:custGeom>
              <a:avLst/>
              <a:gdLst/>
              <a:ahLst/>
              <a:cxnLst/>
              <a:rect l="0" t="0" r="0" b="0"/>
              <a:pathLst>
                <a:path w="279394" h="558851">
                  <a:moveTo>
                    <a:pt x="6" y="0"/>
                  </a:moveTo>
                  <a:cubicBezTo>
                    <a:pt x="154057" y="0"/>
                    <a:pt x="279394" y="125362"/>
                    <a:pt x="279394" y="279438"/>
                  </a:cubicBezTo>
                  <a:cubicBezTo>
                    <a:pt x="279394" y="433502"/>
                    <a:pt x="154057" y="558851"/>
                    <a:pt x="6" y="558851"/>
                  </a:cubicBezTo>
                  <a:lnTo>
                    <a:pt x="0" y="558850"/>
                  </a:lnTo>
                  <a:lnTo>
                    <a:pt x="0" y="546150"/>
                  </a:lnTo>
                  <a:lnTo>
                    <a:pt x="6" y="546151"/>
                  </a:lnTo>
                  <a:cubicBezTo>
                    <a:pt x="147060" y="546151"/>
                    <a:pt x="266694" y="426504"/>
                    <a:pt x="266694" y="279438"/>
                  </a:cubicBezTo>
                  <a:cubicBezTo>
                    <a:pt x="266694" y="132359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1" name="Shape 242"/>
            <p:cNvSpPr/>
            <p:nvPr/>
          </p:nvSpPr>
          <p:spPr>
            <a:xfrm>
              <a:off x="1785862" y="2209730"/>
              <a:ext cx="177780" cy="228569"/>
            </a:xfrm>
            <a:custGeom>
              <a:avLst/>
              <a:gdLst/>
              <a:ahLst/>
              <a:cxnLst/>
              <a:rect l="0" t="0" r="0" b="0"/>
              <a:pathLst>
                <a:path w="177794" h="228600">
                  <a:moveTo>
                    <a:pt x="43078" y="0"/>
                  </a:moveTo>
                  <a:lnTo>
                    <a:pt x="177794" y="0"/>
                  </a:lnTo>
                  <a:lnTo>
                    <a:pt x="177794" y="12700"/>
                  </a:lnTo>
                  <a:lnTo>
                    <a:pt x="43078" y="12700"/>
                  </a:lnTo>
                  <a:cubicBezTo>
                    <a:pt x="26327" y="12700"/>
                    <a:pt x="12700" y="26327"/>
                    <a:pt x="12700" y="43091"/>
                  </a:cubicBezTo>
                  <a:lnTo>
                    <a:pt x="12700" y="185522"/>
                  </a:lnTo>
                  <a:cubicBezTo>
                    <a:pt x="12700" y="202273"/>
                    <a:pt x="26327" y="215900"/>
                    <a:pt x="43078" y="215900"/>
                  </a:cubicBezTo>
                  <a:lnTo>
                    <a:pt x="177794" y="215900"/>
                  </a:lnTo>
                  <a:lnTo>
                    <a:pt x="177794" y="228600"/>
                  </a:lnTo>
                  <a:lnTo>
                    <a:pt x="43078" y="228600"/>
                  </a:lnTo>
                  <a:cubicBezTo>
                    <a:pt x="19329" y="228600"/>
                    <a:pt x="0" y="209283"/>
                    <a:pt x="0" y="185522"/>
                  </a:cubicBezTo>
                  <a:lnTo>
                    <a:pt x="0" y="43091"/>
                  </a:lnTo>
                  <a:cubicBezTo>
                    <a:pt x="0" y="19329"/>
                    <a:pt x="19329" y="0"/>
                    <a:pt x="430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2" name="Shape 243"/>
            <p:cNvSpPr/>
            <p:nvPr/>
          </p:nvSpPr>
          <p:spPr>
            <a:xfrm>
              <a:off x="1963642" y="2209730"/>
              <a:ext cx="177780" cy="228569"/>
            </a:xfrm>
            <a:custGeom>
              <a:avLst/>
              <a:gdLst/>
              <a:ahLst/>
              <a:cxnLst/>
              <a:rect l="0" t="0" r="0" b="0"/>
              <a:pathLst>
                <a:path w="177794" h="228600">
                  <a:moveTo>
                    <a:pt x="0" y="0"/>
                  </a:moveTo>
                  <a:lnTo>
                    <a:pt x="134715" y="0"/>
                  </a:lnTo>
                  <a:cubicBezTo>
                    <a:pt x="158477" y="0"/>
                    <a:pt x="177794" y="19329"/>
                    <a:pt x="177794" y="43091"/>
                  </a:cubicBezTo>
                  <a:lnTo>
                    <a:pt x="177794" y="185522"/>
                  </a:lnTo>
                  <a:cubicBezTo>
                    <a:pt x="177794" y="209283"/>
                    <a:pt x="158477" y="228600"/>
                    <a:pt x="134715" y="228600"/>
                  </a:cubicBezTo>
                  <a:lnTo>
                    <a:pt x="0" y="228600"/>
                  </a:lnTo>
                  <a:lnTo>
                    <a:pt x="0" y="215900"/>
                  </a:lnTo>
                  <a:lnTo>
                    <a:pt x="134715" y="215900"/>
                  </a:lnTo>
                  <a:cubicBezTo>
                    <a:pt x="151467" y="215900"/>
                    <a:pt x="165094" y="202273"/>
                    <a:pt x="165094" y="185522"/>
                  </a:cubicBezTo>
                  <a:lnTo>
                    <a:pt x="165094" y="43091"/>
                  </a:lnTo>
                  <a:cubicBezTo>
                    <a:pt x="165094" y="26327"/>
                    <a:pt x="151467" y="12700"/>
                    <a:pt x="13471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3" name="Shape 244"/>
            <p:cNvSpPr/>
            <p:nvPr/>
          </p:nvSpPr>
          <p:spPr>
            <a:xfrm>
              <a:off x="1785867" y="2463701"/>
              <a:ext cx="355559" cy="12698"/>
            </a:xfrm>
            <a:custGeom>
              <a:avLst/>
              <a:gdLst/>
              <a:ahLst/>
              <a:cxnLst/>
              <a:rect l="0" t="0" r="0" b="0"/>
              <a:pathLst>
                <a:path w="355587" h="12700">
                  <a:moveTo>
                    <a:pt x="6350" y="0"/>
                  </a:moveTo>
                  <a:lnTo>
                    <a:pt x="349237" y="0"/>
                  </a:lnTo>
                  <a:cubicBezTo>
                    <a:pt x="352743" y="0"/>
                    <a:pt x="355587" y="2845"/>
                    <a:pt x="355587" y="6350"/>
                  </a:cubicBezTo>
                  <a:cubicBezTo>
                    <a:pt x="355587" y="9855"/>
                    <a:pt x="352743" y="12700"/>
                    <a:pt x="349237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4" name="Shape 245"/>
            <p:cNvSpPr/>
            <p:nvPr/>
          </p:nvSpPr>
          <p:spPr>
            <a:xfrm>
              <a:off x="1881683" y="2231145"/>
              <a:ext cx="81960" cy="184341"/>
            </a:xfrm>
            <a:custGeom>
              <a:avLst/>
              <a:gdLst/>
              <a:ahLst/>
              <a:cxnLst/>
              <a:rect l="0" t="0" r="0" b="0"/>
              <a:pathLst>
                <a:path w="81966" h="184366">
                  <a:moveTo>
                    <a:pt x="81966" y="0"/>
                  </a:moveTo>
                  <a:lnTo>
                    <a:pt x="81966" y="12700"/>
                  </a:lnTo>
                  <a:cubicBezTo>
                    <a:pt x="43777" y="12700"/>
                    <a:pt x="12700" y="38252"/>
                    <a:pt x="12700" y="69672"/>
                  </a:cubicBezTo>
                  <a:cubicBezTo>
                    <a:pt x="12700" y="76543"/>
                    <a:pt x="13500" y="93155"/>
                    <a:pt x="14199" y="107810"/>
                  </a:cubicBezTo>
                  <a:cubicBezTo>
                    <a:pt x="14770" y="119494"/>
                    <a:pt x="15265" y="129934"/>
                    <a:pt x="15265" y="133388"/>
                  </a:cubicBezTo>
                  <a:cubicBezTo>
                    <a:pt x="15265" y="138341"/>
                    <a:pt x="18364" y="144056"/>
                    <a:pt x="23139" y="147968"/>
                  </a:cubicBezTo>
                  <a:cubicBezTo>
                    <a:pt x="26962" y="151092"/>
                    <a:pt x="31153" y="152489"/>
                    <a:pt x="34735" y="151765"/>
                  </a:cubicBezTo>
                  <a:cubicBezTo>
                    <a:pt x="43523" y="150000"/>
                    <a:pt x="52248" y="149073"/>
                    <a:pt x="56553" y="154242"/>
                  </a:cubicBezTo>
                  <a:cubicBezTo>
                    <a:pt x="60401" y="158864"/>
                    <a:pt x="58179" y="164402"/>
                    <a:pt x="56705" y="168059"/>
                  </a:cubicBezTo>
                  <a:cubicBezTo>
                    <a:pt x="56553" y="168440"/>
                    <a:pt x="56375" y="168885"/>
                    <a:pt x="56210" y="169329"/>
                  </a:cubicBezTo>
                  <a:cubicBezTo>
                    <a:pt x="58763" y="170231"/>
                    <a:pt x="65443" y="171666"/>
                    <a:pt x="81966" y="171666"/>
                  </a:cubicBezTo>
                  <a:lnTo>
                    <a:pt x="81966" y="184366"/>
                  </a:lnTo>
                  <a:cubicBezTo>
                    <a:pt x="59055" y="184366"/>
                    <a:pt x="43650" y="182182"/>
                    <a:pt x="43002" y="171514"/>
                  </a:cubicBezTo>
                  <a:cubicBezTo>
                    <a:pt x="42824" y="168554"/>
                    <a:pt x="43942" y="165773"/>
                    <a:pt x="44920" y="163322"/>
                  </a:cubicBezTo>
                  <a:cubicBezTo>
                    <a:pt x="44958" y="163246"/>
                    <a:pt x="44983" y="163170"/>
                    <a:pt x="45021" y="163081"/>
                  </a:cubicBezTo>
                  <a:cubicBezTo>
                    <a:pt x="43396" y="163182"/>
                    <a:pt x="40919" y="163475"/>
                    <a:pt x="37249" y="164224"/>
                  </a:cubicBezTo>
                  <a:cubicBezTo>
                    <a:pt x="29947" y="165672"/>
                    <a:pt x="21882" y="163360"/>
                    <a:pt x="15100" y="157798"/>
                  </a:cubicBezTo>
                  <a:cubicBezTo>
                    <a:pt x="7366" y="151486"/>
                    <a:pt x="2565" y="142126"/>
                    <a:pt x="2565" y="133388"/>
                  </a:cubicBezTo>
                  <a:cubicBezTo>
                    <a:pt x="2565" y="130023"/>
                    <a:pt x="2070" y="119837"/>
                    <a:pt x="1524" y="108420"/>
                  </a:cubicBezTo>
                  <a:cubicBezTo>
                    <a:pt x="813" y="93625"/>
                    <a:pt x="0" y="76860"/>
                    <a:pt x="0" y="69672"/>
                  </a:cubicBezTo>
                  <a:cubicBezTo>
                    <a:pt x="0" y="31242"/>
                    <a:pt x="36766" y="0"/>
                    <a:pt x="81966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5" name="Shape 246"/>
            <p:cNvSpPr/>
            <p:nvPr/>
          </p:nvSpPr>
          <p:spPr>
            <a:xfrm>
              <a:off x="1963643" y="2231145"/>
              <a:ext cx="81960" cy="184341"/>
            </a:xfrm>
            <a:custGeom>
              <a:avLst/>
              <a:gdLst/>
              <a:ahLst/>
              <a:cxnLst/>
              <a:rect l="0" t="0" r="0" b="0"/>
              <a:pathLst>
                <a:path w="81966" h="184366">
                  <a:moveTo>
                    <a:pt x="0" y="0"/>
                  </a:moveTo>
                  <a:cubicBezTo>
                    <a:pt x="45199" y="0"/>
                    <a:pt x="81966" y="31242"/>
                    <a:pt x="81966" y="69672"/>
                  </a:cubicBezTo>
                  <a:cubicBezTo>
                    <a:pt x="81966" y="76860"/>
                    <a:pt x="81153" y="93625"/>
                    <a:pt x="80442" y="108420"/>
                  </a:cubicBezTo>
                  <a:cubicBezTo>
                    <a:pt x="79896" y="119837"/>
                    <a:pt x="79400" y="130023"/>
                    <a:pt x="79400" y="133388"/>
                  </a:cubicBezTo>
                  <a:cubicBezTo>
                    <a:pt x="79400" y="142126"/>
                    <a:pt x="74600" y="151486"/>
                    <a:pt x="66865" y="157798"/>
                  </a:cubicBezTo>
                  <a:cubicBezTo>
                    <a:pt x="60084" y="163360"/>
                    <a:pt x="52032" y="165659"/>
                    <a:pt x="44717" y="164224"/>
                  </a:cubicBezTo>
                  <a:cubicBezTo>
                    <a:pt x="41046" y="163475"/>
                    <a:pt x="38570" y="163182"/>
                    <a:pt x="36944" y="163081"/>
                  </a:cubicBezTo>
                  <a:cubicBezTo>
                    <a:pt x="36982" y="163170"/>
                    <a:pt x="37008" y="163246"/>
                    <a:pt x="37046" y="163322"/>
                  </a:cubicBezTo>
                  <a:cubicBezTo>
                    <a:pt x="38024" y="165773"/>
                    <a:pt x="39141" y="168554"/>
                    <a:pt x="38964" y="171514"/>
                  </a:cubicBezTo>
                  <a:cubicBezTo>
                    <a:pt x="38316" y="182182"/>
                    <a:pt x="22923" y="184366"/>
                    <a:pt x="0" y="184366"/>
                  </a:cubicBezTo>
                  <a:lnTo>
                    <a:pt x="0" y="171666"/>
                  </a:lnTo>
                  <a:cubicBezTo>
                    <a:pt x="16535" y="171666"/>
                    <a:pt x="23203" y="170218"/>
                    <a:pt x="25768" y="169329"/>
                  </a:cubicBezTo>
                  <a:cubicBezTo>
                    <a:pt x="25590" y="168897"/>
                    <a:pt x="25413" y="168440"/>
                    <a:pt x="25260" y="168059"/>
                  </a:cubicBezTo>
                  <a:cubicBezTo>
                    <a:pt x="23787" y="164402"/>
                    <a:pt x="21565" y="158864"/>
                    <a:pt x="25413" y="154242"/>
                  </a:cubicBezTo>
                  <a:cubicBezTo>
                    <a:pt x="29718" y="149060"/>
                    <a:pt x="38456" y="150013"/>
                    <a:pt x="47244" y="151765"/>
                  </a:cubicBezTo>
                  <a:cubicBezTo>
                    <a:pt x="50825" y="152502"/>
                    <a:pt x="55004" y="151092"/>
                    <a:pt x="58826" y="147968"/>
                  </a:cubicBezTo>
                  <a:cubicBezTo>
                    <a:pt x="63614" y="144056"/>
                    <a:pt x="66700" y="138341"/>
                    <a:pt x="66700" y="133388"/>
                  </a:cubicBezTo>
                  <a:cubicBezTo>
                    <a:pt x="66700" y="129934"/>
                    <a:pt x="67196" y="119494"/>
                    <a:pt x="67767" y="107810"/>
                  </a:cubicBezTo>
                  <a:cubicBezTo>
                    <a:pt x="68466" y="93155"/>
                    <a:pt x="69266" y="76543"/>
                    <a:pt x="69266" y="69672"/>
                  </a:cubicBezTo>
                  <a:cubicBezTo>
                    <a:pt x="69266" y="38252"/>
                    <a:pt x="38202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6" name="Shape 247"/>
            <p:cNvSpPr/>
            <p:nvPr/>
          </p:nvSpPr>
          <p:spPr>
            <a:xfrm>
              <a:off x="1966964" y="2304506"/>
              <a:ext cx="29368" cy="54642"/>
            </a:xfrm>
            <a:custGeom>
              <a:avLst/>
              <a:gdLst/>
              <a:ahLst/>
              <a:cxnLst/>
              <a:rect l="0" t="0" r="0" b="0"/>
              <a:pathLst>
                <a:path w="29370" h="54649">
                  <a:moveTo>
                    <a:pt x="22568" y="0"/>
                  </a:moveTo>
                  <a:lnTo>
                    <a:pt x="29370" y="445"/>
                  </a:lnTo>
                  <a:lnTo>
                    <a:pt x="29370" y="12468"/>
                  </a:lnTo>
                  <a:lnTo>
                    <a:pt x="28029" y="12276"/>
                  </a:lnTo>
                  <a:cubicBezTo>
                    <a:pt x="23774" y="12276"/>
                    <a:pt x="19418" y="13495"/>
                    <a:pt x="16396" y="15705"/>
                  </a:cubicBezTo>
                  <a:cubicBezTo>
                    <a:pt x="13944" y="17521"/>
                    <a:pt x="12700" y="19731"/>
                    <a:pt x="12700" y="22271"/>
                  </a:cubicBezTo>
                  <a:cubicBezTo>
                    <a:pt x="12700" y="25605"/>
                    <a:pt x="14691" y="29761"/>
                    <a:pt x="18015" y="33498"/>
                  </a:cubicBezTo>
                  <a:lnTo>
                    <a:pt x="29370" y="40927"/>
                  </a:lnTo>
                  <a:lnTo>
                    <a:pt x="29370" y="54649"/>
                  </a:lnTo>
                  <a:lnTo>
                    <a:pt x="27559" y="54339"/>
                  </a:lnTo>
                  <a:cubicBezTo>
                    <a:pt x="12357" y="49602"/>
                    <a:pt x="0" y="35225"/>
                    <a:pt x="0" y="22271"/>
                  </a:cubicBezTo>
                  <a:cubicBezTo>
                    <a:pt x="0" y="15654"/>
                    <a:pt x="3150" y="9698"/>
                    <a:pt x="8865" y="5482"/>
                  </a:cubicBezTo>
                  <a:cubicBezTo>
                    <a:pt x="12713" y="2650"/>
                    <a:pt x="17526" y="786"/>
                    <a:pt x="2256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7" name="Shape 248"/>
            <p:cNvSpPr/>
            <p:nvPr/>
          </p:nvSpPr>
          <p:spPr>
            <a:xfrm>
              <a:off x="1996331" y="2304951"/>
              <a:ext cx="30394" cy="55613"/>
            </a:xfrm>
            <a:custGeom>
              <a:avLst/>
              <a:gdLst/>
              <a:ahLst/>
              <a:cxnLst/>
              <a:rect l="0" t="0" r="0" b="0"/>
              <a:pathLst>
                <a:path w="30396" h="55621">
                  <a:moveTo>
                    <a:pt x="0" y="0"/>
                  </a:moveTo>
                  <a:lnTo>
                    <a:pt x="8273" y="541"/>
                  </a:lnTo>
                  <a:cubicBezTo>
                    <a:pt x="15893" y="2916"/>
                    <a:pt x="22141" y="8072"/>
                    <a:pt x="25875" y="15082"/>
                  </a:cubicBezTo>
                  <a:cubicBezTo>
                    <a:pt x="29634" y="22106"/>
                    <a:pt x="30396" y="30145"/>
                    <a:pt x="28047" y="37714"/>
                  </a:cubicBezTo>
                  <a:cubicBezTo>
                    <a:pt x="24288" y="49766"/>
                    <a:pt x="17899" y="55621"/>
                    <a:pt x="8273" y="55621"/>
                  </a:cubicBezTo>
                  <a:lnTo>
                    <a:pt x="0" y="54204"/>
                  </a:lnTo>
                  <a:lnTo>
                    <a:pt x="0" y="40482"/>
                  </a:lnTo>
                  <a:lnTo>
                    <a:pt x="1961" y="41765"/>
                  </a:lnTo>
                  <a:cubicBezTo>
                    <a:pt x="6323" y="43111"/>
                    <a:pt x="9092" y="43457"/>
                    <a:pt x="11129" y="42318"/>
                  </a:cubicBezTo>
                  <a:cubicBezTo>
                    <a:pt x="13165" y="41178"/>
                    <a:pt x="14470" y="38552"/>
                    <a:pt x="15906" y="33955"/>
                  </a:cubicBezTo>
                  <a:cubicBezTo>
                    <a:pt x="17252" y="29649"/>
                    <a:pt x="16807" y="25065"/>
                    <a:pt x="14674" y="21051"/>
                  </a:cubicBezTo>
                  <a:cubicBezTo>
                    <a:pt x="12515" y="17026"/>
                    <a:pt x="8908" y="14041"/>
                    <a:pt x="4514" y="12669"/>
                  </a:cubicBezTo>
                  <a:lnTo>
                    <a:pt x="0" y="120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8" name="Shape 249"/>
            <p:cNvSpPr/>
            <p:nvPr/>
          </p:nvSpPr>
          <p:spPr>
            <a:xfrm>
              <a:off x="1900555" y="2304956"/>
              <a:ext cx="30404" cy="55603"/>
            </a:xfrm>
            <a:custGeom>
              <a:avLst/>
              <a:gdLst/>
              <a:ahLst/>
              <a:cxnLst/>
              <a:rect l="0" t="0" r="0" b="0"/>
              <a:pathLst>
                <a:path w="30406" h="55611">
                  <a:moveTo>
                    <a:pt x="30406" y="0"/>
                  </a:moveTo>
                  <a:lnTo>
                    <a:pt x="30406" y="13339"/>
                  </a:lnTo>
                  <a:lnTo>
                    <a:pt x="25908" y="12672"/>
                  </a:lnTo>
                  <a:cubicBezTo>
                    <a:pt x="21501" y="14044"/>
                    <a:pt x="17882" y="17015"/>
                    <a:pt x="15735" y="21054"/>
                  </a:cubicBezTo>
                  <a:cubicBezTo>
                    <a:pt x="13589" y="25054"/>
                    <a:pt x="13157" y="29639"/>
                    <a:pt x="14491" y="33944"/>
                  </a:cubicBezTo>
                  <a:cubicBezTo>
                    <a:pt x="15926" y="38548"/>
                    <a:pt x="17231" y="41180"/>
                    <a:pt x="19268" y="42322"/>
                  </a:cubicBezTo>
                  <a:cubicBezTo>
                    <a:pt x="21304" y="43463"/>
                    <a:pt x="24073" y="43114"/>
                    <a:pt x="28435" y="41755"/>
                  </a:cubicBezTo>
                  <a:lnTo>
                    <a:pt x="30406" y="40467"/>
                  </a:lnTo>
                  <a:lnTo>
                    <a:pt x="30406" y="54192"/>
                  </a:lnTo>
                  <a:lnTo>
                    <a:pt x="22136" y="55611"/>
                  </a:lnTo>
                  <a:cubicBezTo>
                    <a:pt x="12497" y="55611"/>
                    <a:pt x="6109" y="49756"/>
                    <a:pt x="2362" y="37716"/>
                  </a:cubicBezTo>
                  <a:cubicBezTo>
                    <a:pt x="0" y="30147"/>
                    <a:pt x="775" y="22095"/>
                    <a:pt x="4521" y="15072"/>
                  </a:cubicBezTo>
                  <a:cubicBezTo>
                    <a:pt x="8268" y="8062"/>
                    <a:pt x="14516" y="2906"/>
                    <a:pt x="22136" y="543"/>
                  </a:cubicBezTo>
                  <a:lnTo>
                    <a:pt x="30406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79" name="Shape 250"/>
            <p:cNvSpPr/>
            <p:nvPr/>
          </p:nvSpPr>
          <p:spPr>
            <a:xfrm>
              <a:off x="1930959" y="2304508"/>
              <a:ext cx="29371" cy="54633"/>
            </a:xfrm>
            <a:custGeom>
              <a:avLst/>
              <a:gdLst/>
              <a:ahLst/>
              <a:cxnLst/>
              <a:rect l="0" t="0" r="0" b="0"/>
              <a:pathLst>
                <a:path w="29373" h="54640">
                  <a:moveTo>
                    <a:pt x="6804" y="0"/>
                  </a:moveTo>
                  <a:cubicBezTo>
                    <a:pt x="11844" y="788"/>
                    <a:pt x="16654" y="2654"/>
                    <a:pt x="20496" y="5486"/>
                  </a:cubicBezTo>
                  <a:cubicBezTo>
                    <a:pt x="26223" y="9690"/>
                    <a:pt x="29373" y="15659"/>
                    <a:pt x="29373" y="22276"/>
                  </a:cubicBezTo>
                  <a:cubicBezTo>
                    <a:pt x="29373" y="35217"/>
                    <a:pt x="17003" y="49593"/>
                    <a:pt x="1801" y="54331"/>
                  </a:cubicBezTo>
                  <a:lnTo>
                    <a:pt x="0" y="54640"/>
                  </a:lnTo>
                  <a:lnTo>
                    <a:pt x="0" y="40915"/>
                  </a:lnTo>
                  <a:lnTo>
                    <a:pt x="11352" y="33496"/>
                  </a:lnTo>
                  <a:cubicBezTo>
                    <a:pt x="14679" y="29763"/>
                    <a:pt x="16673" y="25610"/>
                    <a:pt x="16673" y="22276"/>
                  </a:cubicBezTo>
                  <a:cubicBezTo>
                    <a:pt x="16673" y="19723"/>
                    <a:pt x="15429" y="17513"/>
                    <a:pt x="12965" y="15710"/>
                  </a:cubicBezTo>
                  <a:lnTo>
                    <a:pt x="0" y="13787"/>
                  </a:lnTo>
                  <a:lnTo>
                    <a:pt x="0" y="447"/>
                  </a:lnTo>
                  <a:lnTo>
                    <a:pt x="6804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0" name="Shape 251"/>
            <p:cNvSpPr/>
            <p:nvPr/>
          </p:nvSpPr>
          <p:spPr>
            <a:xfrm>
              <a:off x="1948095" y="2346157"/>
              <a:ext cx="15563" cy="37231"/>
            </a:xfrm>
            <a:custGeom>
              <a:avLst/>
              <a:gdLst/>
              <a:ahLst/>
              <a:cxnLst/>
              <a:rect l="0" t="0" r="0" b="0"/>
              <a:pathLst>
                <a:path w="15564" h="37236">
                  <a:moveTo>
                    <a:pt x="15558" y="0"/>
                  </a:moveTo>
                  <a:lnTo>
                    <a:pt x="15564" y="4"/>
                  </a:lnTo>
                  <a:lnTo>
                    <a:pt x="15564" y="13419"/>
                  </a:lnTo>
                  <a:lnTo>
                    <a:pt x="15062" y="12611"/>
                  </a:lnTo>
                  <a:cubicBezTo>
                    <a:pt x="15062" y="13145"/>
                    <a:pt x="12700" y="17107"/>
                    <a:pt x="12700" y="23698"/>
                  </a:cubicBezTo>
                  <a:cubicBezTo>
                    <a:pt x="12827" y="23940"/>
                    <a:pt x="14183" y="24054"/>
                    <a:pt x="15545" y="24054"/>
                  </a:cubicBezTo>
                  <a:lnTo>
                    <a:pt x="15564" y="24052"/>
                  </a:lnTo>
                  <a:lnTo>
                    <a:pt x="15564" y="37230"/>
                  </a:lnTo>
                  <a:lnTo>
                    <a:pt x="15545" y="37236"/>
                  </a:lnTo>
                  <a:cubicBezTo>
                    <a:pt x="11862" y="37236"/>
                    <a:pt x="8331" y="36195"/>
                    <a:pt x="5601" y="34303"/>
                  </a:cubicBezTo>
                  <a:cubicBezTo>
                    <a:pt x="1994" y="31788"/>
                    <a:pt x="0" y="28029"/>
                    <a:pt x="0" y="23698"/>
                  </a:cubicBezTo>
                  <a:cubicBezTo>
                    <a:pt x="0" y="10198"/>
                    <a:pt x="6693" y="0"/>
                    <a:pt x="1555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1" name="Shape 252"/>
            <p:cNvSpPr/>
            <p:nvPr/>
          </p:nvSpPr>
          <p:spPr>
            <a:xfrm>
              <a:off x="1963658" y="2346161"/>
              <a:ext cx="15525" cy="37221"/>
            </a:xfrm>
            <a:custGeom>
              <a:avLst/>
              <a:gdLst/>
              <a:ahLst/>
              <a:cxnLst/>
              <a:rect l="0" t="0" r="0" b="0"/>
              <a:pathLst>
                <a:path w="15526" h="37226">
                  <a:moveTo>
                    <a:pt x="0" y="0"/>
                  </a:moveTo>
                  <a:lnTo>
                    <a:pt x="11079" y="6783"/>
                  </a:lnTo>
                  <a:cubicBezTo>
                    <a:pt x="13856" y="11020"/>
                    <a:pt x="15526" y="16944"/>
                    <a:pt x="15526" y="23694"/>
                  </a:cubicBezTo>
                  <a:cubicBezTo>
                    <a:pt x="15526" y="27618"/>
                    <a:pt x="13894" y="31003"/>
                    <a:pt x="11135" y="33407"/>
                  </a:cubicBezTo>
                  <a:lnTo>
                    <a:pt x="0" y="37226"/>
                  </a:lnTo>
                  <a:lnTo>
                    <a:pt x="0" y="24048"/>
                  </a:lnTo>
                  <a:lnTo>
                    <a:pt x="2864" y="23720"/>
                  </a:lnTo>
                  <a:lnTo>
                    <a:pt x="2826" y="23694"/>
                  </a:lnTo>
                  <a:cubicBezTo>
                    <a:pt x="2826" y="20399"/>
                    <a:pt x="2238" y="17760"/>
                    <a:pt x="1529" y="15879"/>
                  </a:cubicBezTo>
                  <a:lnTo>
                    <a:pt x="0" y="134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</p:grpSp>
      <p:sp>
        <p:nvSpPr>
          <p:cNvPr id="182" name="TextBox 181"/>
          <p:cNvSpPr txBox="1"/>
          <p:nvPr/>
        </p:nvSpPr>
        <p:spPr>
          <a:xfrm>
            <a:off x="6716959" y="1877257"/>
            <a:ext cx="610295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Боты</a:t>
            </a:r>
            <a:endParaRPr lang="ru-RU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grpSp>
        <p:nvGrpSpPr>
          <p:cNvPr id="183" name="Группа 182"/>
          <p:cNvGrpSpPr/>
          <p:nvPr/>
        </p:nvGrpSpPr>
        <p:grpSpPr>
          <a:xfrm>
            <a:off x="6764694" y="3868099"/>
            <a:ext cx="468000" cy="468000"/>
            <a:chOff x="2119941" y="4158701"/>
            <a:chExt cx="558794" cy="558744"/>
          </a:xfrm>
          <a:solidFill>
            <a:schemeClr val="bg2">
              <a:lumMod val="75000"/>
            </a:schemeClr>
          </a:solidFill>
        </p:grpSpPr>
        <p:sp>
          <p:nvSpPr>
            <p:cNvPr id="184" name="Shape 2752"/>
            <p:cNvSpPr/>
            <p:nvPr/>
          </p:nvSpPr>
          <p:spPr>
            <a:xfrm>
              <a:off x="2119941" y="4158701"/>
              <a:ext cx="279397" cy="558744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279400" y="0"/>
                  </a:moveTo>
                  <a:lnTo>
                    <a:pt x="279400" y="12700"/>
                  </a:lnTo>
                  <a:cubicBezTo>
                    <a:pt x="132334" y="12700"/>
                    <a:pt x="12700" y="132359"/>
                    <a:pt x="12700" y="279426"/>
                  </a:cubicBezTo>
                  <a:cubicBezTo>
                    <a:pt x="12700" y="426504"/>
                    <a:pt x="132334" y="546164"/>
                    <a:pt x="279400" y="546164"/>
                  </a:cubicBezTo>
                  <a:lnTo>
                    <a:pt x="279400" y="558864"/>
                  </a:lnTo>
                  <a:cubicBezTo>
                    <a:pt x="125336" y="558864"/>
                    <a:pt x="0" y="433515"/>
                    <a:pt x="0" y="279426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5" name="Shape 2753"/>
            <p:cNvSpPr/>
            <p:nvPr/>
          </p:nvSpPr>
          <p:spPr>
            <a:xfrm>
              <a:off x="2399338" y="4158701"/>
              <a:ext cx="279397" cy="558744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0" y="0"/>
                  </a:moveTo>
                  <a:cubicBezTo>
                    <a:pt x="154064" y="0"/>
                    <a:pt x="279400" y="125349"/>
                    <a:pt x="279400" y="279426"/>
                  </a:cubicBezTo>
                  <a:cubicBezTo>
                    <a:pt x="279400" y="433515"/>
                    <a:pt x="154064" y="558864"/>
                    <a:pt x="0" y="558864"/>
                  </a:cubicBezTo>
                  <a:lnTo>
                    <a:pt x="0" y="546164"/>
                  </a:lnTo>
                  <a:cubicBezTo>
                    <a:pt x="147066" y="546164"/>
                    <a:pt x="266700" y="426504"/>
                    <a:pt x="266700" y="279426"/>
                  </a:cubicBezTo>
                  <a:cubicBezTo>
                    <a:pt x="266700" y="132359"/>
                    <a:pt x="147066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6" name="Shape 2754"/>
            <p:cNvSpPr/>
            <p:nvPr/>
          </p:nvSpPr>
          <p:spPr>
            <a:xfrm>
              <a:off x="2284862" y="4572512"/>
              <a:ext cx="17164" cy="41533"/>
            </a:xfrm>
            <a:custGeom>
              <a:avLst/>
              <a:gdLst/>
              <a:ahLst/>
              <a:cxnLst/>
              <a:rect l="0" t="0" r="0" b="0"/>
              <a:pathLst>
                <a:path w="17164" h="41542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8842"/>
                  </a:lnTo>
                  <a:lnTo>
                    <a:pt x="17164" y="28842"/>
                  </a:lnTo>
                  <a:lnTo>
                    <a:pt x="17164" y="41542"/>
                  </a:lnTo>
                  <a:lnTo>
                    <a:pt x="6350" y="41542"/>
                  </a:lnTo>
                  <a:cubicBezTo>
                    <a:pt x="2845" y="41542"/>
                    <a:pt x="0" y="38697"/>
                    <a:pt x="0" y="35192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7" name="Shape 2755"/>
            <p:cNvSpPr/>
            <p:nvPr/>
          </p:nvSpPr>
          <p:spPr>
            <a:xfrm>
              <a:off x="2302026" y="4572512"/>
              <a:ext cx="17164" cy="41533"/>
            </a:xfrm>
            <a:custGeom>
              <a:avLst/>
              <a:gdLst/>
              <a:ahLst/>
              <a:cxnLst/>
              <a:rect l="0" t="0" r="0" b="0"/>
              <a:pathLst>
                <a:path w="17164" h="41542">
                  <a:moveTo>
                    <a:pt x="0" y="0"/>
                  </a:moveTo>
                  <a:lnTo>
                    <a:pt x="10814" y="0"/>
                  </a:lnTo>
                  <a:cubicBezTo>
                    <a:pt x="14332" y="0"/>
                    <a:pt x="17164" y="2845"/>
                    <a:pt x="17164" y="6350"/>
                  </a:cubicBezTo>
                  <a:lnTo>
                    <a:pt x="17164" y="35192"/>
                  </a:lnTo>
                  <a:cubicBezTo>
                    <a:pt x="17164" y="38697"/>
                    <a:pt x="14332" y="41542"/>
                    <a:pt x="10814" y="41542"/>
                  </a:cubicBezTo>
                  <a:lnTo>
                    <a:pt x="0" y="41542"/>
                  </a:lnTo>
                  <a:lnTo>
                    <a:pt x="0" y="28842"/>
                  </a:lnTo>
                  <a:lnTo>
                    <a:pt x="4464" y="28842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8" name="Shape 2756"/>
            <p:cNvSpPr/>
            <p:nvPr/>
          </p:nvSpPr>
          <p:spPr>
            <a:xfrm>
              <a:off x="2198374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58" y="12700"/>
                    <a:pt x="12700" y="19545"/>
                    <a:pt x="12700" y="27965"/>
                  </a:cubicBezTo>
                  <a:lnTo>
                    <a:pt x="12700" y="114478"/>
                  </a:lnTo>
                  <a:cubicBezTo>
                    <a:pt x="12700" y="122898"/>
                    <a:pt x="19558" y="129756"/>
                    <a:pt x="27978" y="129756"/>
                  </a:cubicBezTo>
                  <a:lnTo>
                    <a:pt x="103657" y="129756"/>
                  </a:lnTo>
                  <a:lnTo>
                    <a:pt x="103657" y="142456"/>
                  </a:lnTo>
                  <a:lnTo>
                    <a:pt x="27978" y="142456"/>
                  </a:lnTo>
                  <a:cubicBezTo>
                    <a:pt x="12560" y="142456"/>
                    <a:pt x="0" y="129908"/>
                    <a:pt x="0" y="114478"/>
                  </a:cubicBezTo>
                  <a:lnTo>
                    <a:pt x="0" y="27965"/>
                  </a:lnTo>
                  <a:cubicBezTo>
                    <a:pt x="0" y="12548"/>
                    <a:pt x="12560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89" name="Shape 2757"/>
            <p:cNvSpPr/>
            <p:nvPr/>
          </p:nvSpPr>
          <p:spPr>
            <a:xfrm>
              <a:off x="2302030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78"/>
                  </a:lnTo>
                  <a:cubicBezTo>
                    <a:pt x="103657" y="129908"/>
                    <a:pt x="91110" y="142456"/>
                    <a:pt x="75679" y="142456"/>
                  </a:cubicBezTo>
                  <a:lnTo>
                    <a:pt x="0" y="142456"/>
                  </a:lnTo>
                  <a:lnTo>
                    <a:pt x="0" y="129756"/>
                  </a:lnTo>
                  <a:lnTo>
                    <a:pt x="75679" y="129756"/>
                  </a:lnTo>
                  <a:cubicBezTo>
                    <a:pt x="84112" y="129756"/>
                    <a:pt x="90957" y="122898"/>
                    <a:pt x="90957" y="114478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0" name="Shape 2758"/>
            <p:cNvSpPr/>
            <p:nvPr/>
          </p:nvSpPr>
          <p:spPr>
            <a:xfrm>
              <a:off x="2244028" y="4601345"/>
              <a:ext cx="116013" cy="12697"/>
            </a:xfrm>
            <a:custGeom>
              <a:avLst/>
              <a:gdLst/>
              <a:ahLst/>
              <a:cxnLst/>
              <a:rect l="0" t="0" r="0" b="0"/>
              <a:pathLst>
                <a:path w="116014" h="12700">
                  <a:moveTo>
                    <a:pt x="6350" y="0"/>
                  </a:moveTo>
                  <a:lnTo>
                    <a:pt x="109664" y="0"/>
                  </a:lnTo>
                  <a:cubicBezTo>
                    <a:pt x="113170" y="0"/>
                    <a:pt x="116014" y="2845"/>
                    <a:pt x="116014" y="6350"/>
                  </a:cubicBezTo>
                  <a:cubicBezTo>
                    <a:pt x="116014" y="9855"/>
                    <a:pt x="113170" y="12700"/>
                    <a:pt x="10966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1" name="Shape 2759"/>
            <p:cNvSpPr/>
            <p:nvPr/>
          </p:nvSpPr>
          <p:spPr>
            <a:xfrm>
              <a:off x="2479475" y="4572512"/>
              <a:ext cx="17164" cy="41533"/>
            </a:xfrm>
            <a:custGeom>
              <a:avLst/>
              <a:gdLst/>
              <a:ahLst/>
              <a:cxnLst/>
              <a:rect l="0" t="0" r="0" b="0"/>
              <a:pathLst>
                <a:path w="17164" h="41542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8842"/>
                  </a:lnTo>
                  <a:lnTo>
                    <a:pt x="17164" y="28842"/>
                  </a:lnTo>
                  <a:lnTo>
                    <a:pt x="17164" y="41542"/>
                  </a:lnTo>
                  <a:lnTo>
                    <a:pt x="6350" y="41542"/>
                  </a:lnTo>
                  <a:cubicBezTo>
                    <a:pt x="2845" y="41542"/>
                    <a:pt x="0" y="38697"/>
                    <a:pt x="0" y="35192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2" name="Shape 2760"/>
            <p:cNvSpPr/>
            <p:nvPr/>
          </p:nvSpPr>
          <p:spPr>
            <a:xfrm>
              <a:off x="2496639" y="4572512"/>
              <a:ext cx="17177" cy="41533"/>
            </a:xfrm>
            <a:custGeom>
              <a:avLst/>
              <a:gdLst/>
              <a:ahLst/>
              <a:cxnLst/>
              <a:rect l="0" t="0" r="0" b="0"/>
              <a:pathLst>
                <a:path w="17177" h="41542">
                  <a:moveTo>
                    <a:pt x="0" y="0"/>
                  </a:moveTo>
                  <a:lnTo>
                    <a:pt x="10827" y="0"/>
                  </a:lnTo>
                  <a:cubicBezTo>
                    <a:pt x="14332" y="0"/>
                    <a:pt x="17177" y="2845"/>
                    <a:pt x="17177" y="6350"/>
                  </a:cubicBezTo>
                  <a:lnTo>
                    <a:pt x="17177" y="35192"/>
                  </a:lnTo>
                  <a:cubicBezTo>
                    <a:pt x="17177" y="38697"/>
                    <a:pt x="14332" y="41542"/>
                    <a:pt x="10827" y="41542"/>
                  </a:cubicBezTo>
                  <a:lnTo>
                    <a:pt x="0" y="41542"/>
                  </a:lnTo>
                  <a:lnTo>
                    <a:pt x="0" y="28842"/>
                  </a:lnTo>
                  <a:lnTo>
                    <a:pt x="4464" y="28842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3" name="Shape 2761"/>
            <p:cNvSpPr/>
            <p:nvPr/>
          </p:nvSpPr>
          <p:spPr>
            <a:xfrm>
              <a:off x="2392989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45" y="12700"/>
                    <a:pt x="12700" y="19545"/>
                    <a:pt x="12700" y="27965"/>
                  </a:cubicBezTo>
                  <a:lnTo>
                    <a:pt x="12700" y="114478"/>
                  </a:lnTo>
                  <a:cubicBezTo>
                    <a:pt x="12700" y="122898"/>
                    <a:pt x="19545" y="129756"/>
                    <a:pt x="27978" y="129756"/>
                  </a:cubicBezTo>
                  <a:lnTo>
                    <a:pt x="103657" y="129756"/>
                  </a:lnTo>
                  <a:lnTo>
                    <a:pt x="103657" y="142456"/>
                  </a:lnTo>
                  <a:lnTo>
                    <a:pt x="27978" y="142456"/>
                  </a:lnTo>
                  <a:cubicBezTo>
                    <a:pt x="12548" y="142456"/>
                    <a:pt x="0" y="129908"/>
                    <a:pt x="0" y="114478"/>
                  </a:cubicBezTo>
                  <a:lnTo>
                    <a:pt x="0" y="27965"/>
                  </a:lnTo>
                  <a:cubicBezTo>
                    <a:pt x="0" y="12548"/>
                    <a:pt x="12548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4" name="Shape 2762"/>
            <p:cNvSpPr/>
            <p:nvPr/>
          </p:nvSpPr>
          <p:spPr>
            <a:xfrm>
              <a:off x="2496646" y="4442803"/>
              <a:ext cx="103656" cy="142425"/>
            </a:xfrm>
            <a:custGeom>
              <a:avLst/>
              <a:gdLst/>
              <a:ahLst/>
              <a:cxnLst/>
              <a:rect l="0" t="0" r="0" b="0"/>
              <a:pathLst>
                <a:path w="103657" h="142456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78"/>
                  </a:lnTo>
                  <a:cubicBezTo>
                    <a:pt x="103657" y="129908"/>
                    <a:pt x="91110" y="142456"/>
                    <a:pt x="75679" y="142456"/>
                  </a:cubicBezTo>
                  <a:lnTo>
                    <a:pt x="0" y="142456"/>
                  </a:lnTo>
                  <a:lnTo>
                    <a:pt x="0" y="129756"/>
                  </a:lnTo>
                  <a:lnTo>
                    <a:pt x="75679" y="129756"/>
                  </a:lnTo>
                  <a:cubicBezTo>
                    <a:pt x="84112" y="129756"/>
                    <a:pt x="90957" y="122898"/>
                    <a:pt x="90957" y="114478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5" name="Shape 2763"/>
            <p:cNvSpPr/>
            <p:nvPr/>
          </p:nvSpPr>
          <p:spPr>
            <a:xfrm>
              <a:off x="2438638" y="4601345"/>
              <a:ext cx="116013" cy="12697"/>
            </a:xfrm>
            <a:custGeom>
              <a:avLst/>
              <a:gdLst/>
              <a:ahLst/>
              <a:cxnLst/>
              <a:rect l="0" t="0" r="0" b="0"/>
              <a:pathLst>
                <a:path w="116014" h="12700">
                  <a:moveTo>
                    <a:pt x="6350" y="0"/>
                  </a:moveTo>
                  <a:lnTo>
                    <a:pt x="109664" y="0"/>
                  </a:lnTo>
                  <a:cubicBezTo>
                    <a:pt x="113170" y="0"/>
                    <a:pt x="116014" y="2845"/>
                    <a:pt x="116014" y="6350"/>
                  </a:cubicBezTo>
                  <a:cubicBezTo>
                    <a:pt x="116014" y="9855"/>
                    <a:pt x="113170" y="12700"/>
                    <a:pt x="10966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6" name="Shape 2764"/>
            <p:cNvSpPr/>
            <p:nvPr/>
          </p:nvSpPr>
          <p:spPr>
            <a:xfrm>
              <a:off x="2284862" y="4420640"/>
              <a:ext cx="17164" cy="34854"/>
            </a:xfrm>
            <a:custGeom>
              <a:avLst/>
              <a:gdLst/>
              <a:ahLst/>
              <a:cxnLst/>
              <a:rect l="0" t="0" r="0" b="0"/>
              <a:pathLst>
                <a:path w="17164" h="34861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2161"/>
                  </a:lnTo>
                  <a:lnTo>
                    <a:pt x="17164" y="22161"/>
                  </a:lnTo>
                  <a:lnTo>
                    <a:pt x="17164" y="34861"/>
                  </a:lnTo>
                  <a:lnTo>
                    <a:pt x="6350" y="34861"/>
                  </a:lnTo>
                  <a:cubicBezTo>
                    <a:pt x="2845" y="34861"/>
                    <a:pt x="0" y="32029"/>
                    <a:pt x="0" y="28511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7" name="Shape 2765"/>
            <p:cNvSpPr/>
            <p:nvPr/>
          </p:nvSpPr>
          <p:spPr>
            <a:xfrm>
              <a:off x="2302026" y="4420640"/>
              <a:ext cx="17164" cy="34854"/>
            </a:xfrm>
            <a:custGeom>
              <a:avLst/>
              <a:gdLst/>
              <a:ahLst/>
              <a:cxnLst/>
              <a:rect l="0" t="0" r="0" b="0"/>
              <a:pathLst>
                <a:path w="17164" h="34861">
                  <a:moveTo>
                    <a:pt x="0" y="0"/>
                  </a:moveTo>
                  <a:lnTo>
                    <a:pt x="10814" y="0"/>
                  </a:lnTo>
                  <a:cubicBezTo>
                    <a:pt x="14332" y="0"/>
                    <a:pt x="17164" y="2845"/>
                    <a:pt x="17164" y="6350"/>
                  </a:cubicBezTo>
                  <a:lnTo>
                    <a:pt x="17164" y="28511"/>
                  </a:lnTo>
                  <a:cubicBezTo>
                    <a:pt x="17164" y="32029"/>
                    <a:pt x="14332" y="34861"/>
                    <a:pt x="10814" y="34861"/>
                  </a:cubicBezTo>
                  <a:lnTo>
                    <a:pt x="0" y="34861"/>
                  </a:lnTo>
                  <a:lnTo>
                    <a:pt x="0" y="22161"/>
                  </a:lnTo>
                  <a:lnTo>
                    <a:pt x="4464" y="22161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8" name="Shape 2766"/>
            <p:cNvSpPr/>
            <p:nvPr/>
          </p:nvSpPr>
          <p:spPr>
            <a:xfrm>
              <a:off x="2198374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58" y="12700"/>
                    <a:pt x="12700" y="19545"/>
                    <a:pt x="12700" y="27965"/>
                  </a:cubicBezTo>
                  <a:lnTo>
                    <a:pt x="12700" y="114465"/>
                  </a:lnTo>
                  <a:cubicBezTo>
                    <a:pt x="12700" y="122885"/>
                    <a:pt x="19558" y="129743"/>
                    <a:pt x="27978" y="129743"/>
                  </a:cubicBezTo>
                  <a:lnTo>
                    <a:pt x="103657" y="129743"/>
                  </a:lnTo>
                  <a:lnTo>
                    <a:pt x="103657" y="142443"/>
                  </a:lnTo>
                  <a:lnTo>
                    <a:pt x="27978" y="142443"/>
                  </a:lnTo>
                  <a:cubicBezTo>
                    <a:pt x="12560" y="142443"/>
                    <a:pt x="0" y="129896"/>
                    <a:pt x="0" y="114465"/>
                  </a:cubicBezTo>
                  <a:lnTo>
                    <a:pt x="0" y="27965"/>
                  </a:lnTo>
                  <a:cubicBezTo>
                    <a:pt x="0" y="12548"/>
                    <a:pt x="12560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99" name="Shape 2767"/>
            <p:cNvSpPr/>
            <p:nvPr/>
          </p:nvSpPr>
          <p:spPr>
            <a:xfrm>
              <a:off x="2302030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65"/>
                  </a:lnTo>
                  <a:cubicBezTo>
                    <a:pt x="103657" y="129896"/>
                    <a:pt x="91110" y="142443"/>
                    <a:pt x="75679" y="142443"/>
                  </a:cubicBezTo>
                  <a:lnTo>
                    <a:pt x="0" y="142443"/>
                  </a:lnTo>
                  <a:lnTo>
                    <a:pt x="0" y="129743"/>
                  </a:lnTo>
                  <a:lnTo>
                    <a:pt x="75679" y="129743"/>
                  </a:lnTo>
                  <a:cubicBezTo>
                    <a:pt x="84112" y="129743"/>
                    <a:pt x="90957" y="122885"/>
                    <a:pt x="90957" y="114465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0" name="Shape 2768"/>
            <p:cNvSpPr/>
            <p:nvPr/>
          </p:nvSpPr>
          <p:spPr>
            <a:xfrm>
              <a:off x="2479475" y="4420640"/>
              <a:ext cx="17164" cy="34854"/>
            </a:xfrm>
            <a:custGeom>
              <a:avLst/>
              <a:gdLst/>
              <a:ahLst/>
              <a:cxnLst/>
              <a:rect l="0" t="0" r="0" b="0"/>
              <a:pathLst>
                <a:path w="17164" h="34861">
                  <a:moveTo>
                    <a:pt x="6350" y="0"/>
                  </a:moveTo>
                  <a:lnTo>
                    <a:pt x="17164" y="0"/>
                  </a:lnTo>
                  <a:lnTo>
                    <a:pt x="17164" y="12700"/>
                  </a:lnTo>
                  <a:lnTo>
                    <a:pt x="12700" y="12700"/>
                  </a:lnTo>
                  <a:lnTo>
                    <a:pt x="12700" y="22161"/>
                  </a:lnTo>
                  <a:lnTo>
                    <a:pt x="17164" y="22161"/>
                  </a:lnTo>
                  <a:lnTo>
                    <a:pt x="17164" y="34861"/>
                  </a:lnTo>
                  <a:lnTo>
                    <a:pt x="6350" y="34861"/>
                  </a:lnTo>
                  <a:cubicBezTo>
                    <a:pt x="2845" y="34861"/>
                    <a:pt x="0" y="32029"/>
                    <a:pt x="0" y="28511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1" name="Shape 2769"/>
            <p:cNvSpPr/>
            <p:nvPr/>
          </p:nvSpPr>
          <p:spPr>
            <a:xfrm>
              <a:off x="2496639" y="4420640"/>
              <a:ext cx="17177" cy="34854"/>
            </a:xfrm>
            <a:custGeom>
              <a:avLst/>
              <a:gdLst/>
              <a:ahLst/>
              <a:cxnLst/>
              <a:rect l="0" t="0" r="0" b="0"/>
              <a:pathLst>
                <a:path w="17177" h="34861">
                  <a:moveTo>
                    <a:pt x="0" y="0"/>
                  </a:moveTo>
                  <a:lnTo>
                    <a:pt x="10827" y="0"/>
                  </a:lnTo>
                  <a:cubicBezTo>
                    <a:pt x="14332" y="0"/>
                    <a:pt x="17177" y="2845"/>
                    <a:pt x="17177" y="6350"/>
                  </a:cubicBezTo>
                  <a:lnTo>
                    <a:pt x="17177" y="28511"/>
                  </a:lnTo>
                  <a:cubicBezTo>
                    <a:pt x="17177" y="32029"/>
                    <a:pt x="14332" y="34861"/>
                    <a:pt x="10827" y="34861"/>
                  </a:cubicBezTo>
                  <a:lnTo>
                    <a:pt x="0" y="34861"/>
                  </a:lnTo>
                  <a:lnTo>
                    <a:pt x="0" y="22161"/>
                  </a:lnTo>
                  <a:lnTo>
                    <a:pt x="4464" y="22161"/>
                  </a:lnTo>
                  <a:lnTo>
                    <a:pt x="4464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2" name="Shape 2770"/>
            <p:cNvSpPr/>
            <p:nvPr/>
          </p:nvSpPr>
          <p:spPr>
            <a:xfrm>
              <a:off x="2392989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27978" y="0"/>
                  </a:moveTo>
                  <a:lnTo>
                    <a:pt x="103657" y="0"/>
                  </a:lnTo>
                  <a:lnTo>
                    <a:pt x="103657" y="12700"/>
                  </a:lnTo>
                  <a:lnTo>
                    <a:pt x="27978" y="12700"/>
                  </a:lnTo>
                  <a:cubicBezTo>
                    <a:pt x="19545" y="12700"/>
                    <a:pt x="12700" y="19545"/>
                    <a:pt x="12700" y="27965"/>
                  </a:cubicBezTo>
                  <a:lnTo>
                    <a:pt x="12700" y="114465"/>
                  </a:lnTo>
                  <a:cubicBezTo>
                    <a:pt x="12700" y="122885"/>
                    <a:pt x="19545" y="129743"/>
                    <a:pt x="27978" y="129743"/>
                  </a:cubicBezTo>
                  <a:lnTo>
                    <a:pt x="103657" y="129743"/>
                  </a:lnTo>
                  <a:lnTo>
                    <a:pt x="103657" y="142443"/>
                  </a:lnTo>
                  <a:lnTo>
                    <a:pt x="27978" y="142443"/>
                  </a:lnTo>
                  <a:cubicBezTo>
                    <a:pt x="12548" y="142443"/>
                    <a:pt x="0" y="129896"/>
                    <a:pt x="0" y="114465"/>
                  </a:cubicBezTo>
                  <a:lnTo>
                    <a:pt x="0" y="27965"/>
                  </a:lnTo>
                  <a:cubicBezTo>
                    <a:pt x="0" y="12548"/>
                    <a:pt x="12548" y="0"/>
                    <a:pt x="27978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3" name="Shape 2771"/>
            <p:cNvSpPr/>
            <p:nvPr/>
          </p:nvSpPr>
          <p:spPr>
            <a:xfrm>
              <a:off x="2496646" y="4290932"/>
              <a:ext cx="103656" cy="142412"/>
            </a:xfrm>
            <a:custGeom>
              <a:avLst/>
              <a:gdLst/>
              <a:ahLst/>
              <a:cxnLst/>
              <a:rect l="0" t="0" r="0" b="0"/>
              <a:pathLst>
                <a:path w="103657" h="142443">
                  <a:moveTo>
                    <a:pt x="0" y="0"/>
                  </a:moveTo>
                  <a:lnTo>
                    <a:pt x="75679" y="0"/>
                  </a:lnTo>
                  <a:cubicBezTo>
                    <a:pt x="91110" y="0"/>
                    <a:pt x="103657" y="12548"/>
                    <a:pt x="103657" y="27965"/>
                  </a:cubicBezTo>
                  <a:lnTo>
                    <a:pt x="103657" y="114465"/>
                  </a:lnTo>
                  <a:cubicBezTo>
                    <a:pt x="103657" y="129896"/>
                    <a:pt x="91110" y="142443"/>
                    <a:pt x="75679" y="142443"/>
                  </a:cubicBezTo>
                  <a:lnTo>
                    <a:pt x="0" y="142443"/>
                  </a:lnTo>
                  <a:lnTo>
                    <a:pt x="0" y="129743"/>
                  </a:lnTo>
                  <a:lnTo>
                    <a:pt x="75679" y="129743"/>
                  </a:lnTo>
                  <a:cubicBezTo>
                    <a:pt x="84112" y="129743"/>
                    <a:pt x="90957" y="122885"/>
                    <a:pt x="90957" y="114465"/>
                  </a:cubicBezTo>
                  <a:lnTo>
                    <a:pt x="90957" y="27965"/>
                  </a:lnTo>
                  <a:cubicBezTo>
                    <a:pt x="90957" y="19545"/>
                    <a:pt x="84112" y="12700"/>
                    <a:pt x="75679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4" name="Shape 2772"/>
            <p:cNvSpPr/>
            <p:nvPr/>
          </p:nvSpPr>
          <p:spPr>
            <a:xfrm>
              <a:off x="2468496" y="4309581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5" name="Shape 2773"/>
            <p:cNvSpPr/>
            <p:nvPr/>
          </p:nvSpPr>
          <p:spPr>
            <a:xfrm>
              <a:off x="2496652" y="4309792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6" name="Shape 2774"/>
            <p:cNvSpPr/>
            <p:nvPr/>
          </p:nvSpPr>
          <p:spPr>
            <a:xfrm>
              <a:off x="2430970" y="4367445"/>
              <a:ext cx="65677" cy="65884"/>
            </a:xfrm>
            <a:custGeom>
              <a:avLst/>
              <a:gdLst/>
              <a:ahLst/>
              <a:cxnLst/>
              <a:rect l="0" t="0" r="0" b="0"/>
              <a:pathLst>
                <a:path w="65678" h="65898">
                  <a:moveTo>
                    <a:pt x="65678" y="0"/>
                  </a:moveTo>
                  <a:lnTo>
                    <a:pt x="65678" y="12721"/>
                  </a:lnTo>
                  <a:lnTo>
                    <a:pt x="57455" y="14145"/>
                  </a:lnTo>
                  <a:lnTo>
                    <a:pt x="19761" y="30782"/>
                  </a:lnTo>
                  <a:cubicBezTo>
                    <a:pt x="16065" y="32421"/>
                    <a:pt x="12700" y="37590"/>
                    <a:pt x="12700" y="41641"/>
                  </a:cubicBezTo>
                  <a:lnTo>
                    <a:pt x="12700" y="53198"/>
                  </a:lnTo>
                  <a:lnTo>
                    <a:pt x="65678" y="53198"/>
                  </a:lnTo>
                  <a:lnTo>
                    <a:pt x="65678" y="65898"/>
                  </a:lnTo>
                  <a:lnTo>
                    <a:pt x="6350" y="65898"/>
                  </a:lnTo>
                  <a:cubicBezTo>
                    <a:pt x="2845" y="65898"/>
                    <a:pt x="0" y="63053"/>
                    <a:pt x="0" y="59548"/>
                  </a:cubicBezTo>
                  <a:lnTo>
                    <a:pt x="0" y="41641"/>
                  </a:lnTo>
                  <a:cubicBezTo>
                    <a:pt x="0" y="32688"/>
                    <a:pt x="6426" y="22807"/>
                    <a:pt x="14618" y="19175"/>
                  </a:cubicBezTo>
                  <a:lnTo>
                    <a:pt x="52324" y="2537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7" name="Shape 2775"/>
            <p:cNvSpPr/>
            <p:nvPr/>
          </p:nvSpPr>
          <p:spPr>
            <a:xfrm>
              <a:off x="2496647" y="4367437"/>
              <a:ext cx="65677" cy="65893"/>
            </a:xfrm>
            <a:custGeom>
              <a:avLst/>
              <a:gdLst/>
              <a:ahLst/>
              <a:cxnLst/>
              <a:rect l="0" t="0" r="0" b="0"/>
              <a:pathLst>
                <a:path w="65678" h="65907">
                  <a:moveTo>
                    <a:pt x="46" y="0"/>
                  </a:moveTo>
                  <a:cubicBezTo>
                    <a:pt x="4839" y="6"/>
                    <a:pt x="9633" y="864"/>
                    <a:pt x="13456" y="2559"/>
                  </a:cubicBezTo>
                  <a:lnTo>
                    <a:pt x="51060" y="19184"/>
                  </a:lnTo>
                  <a:cubicBezTo>
                    <a:pt x="59252" y="22815"/>
                    <a:pt x="65678" y="32683"/>
                    <a:pt x="65678" y="41650"/>
                  </a:cubicBezTo>
                  <a:lnTo>
                    <a:pt x="65678" y="59557"/>
                  </a:lnTo>
                  <a:cubicBezTo>
                    <a:pt x="65678" y="63062"/>
                    <a:pt x="62833" y="65907"/>
                    <a:pt x="59328" y="65907"/>
                  </a:cubicBezTo>
                  <a:lnTo>
                    <a:pt x="0" y="65907"/>
                  </a:lnTo>
                  <a:lnTo>
                    <a:pt x="0" y="53207"/>
                  </a:lnTo>
                  <a:lnTo>
                    <a:pt x="52978" y="53207"/>
                  </a:lnTo>
                  <a:lnTo>
                    <a:pt x="52978" y="41650"/>
                  </a:lnTo>
                  <a:cubicBezTo>
                    <a:pt x="52978" y="37598"/>
                    <a:pt x="49613" y="32430"/>
                    <a:pt x="45917" y="30791"/>
                  </a:cubicBezTo>
                  <a:lnTo>
                    <a:pt x="8325" y="14167"/>
                  </a:lnTo>
                  <a:cubicBezTo>
                    <a:pt x="6153" y="13208"/>
                    <a:pt x="3096" y="12725"/>
                    <a:pt x="41" y="12722"/>
                  </a:cubicBezTo>
                  <a:lnTo>
                    <a:pt x="0" y="12729"/>
                  </a:lnTo>
                  <a:lnTo>
                    <a:pt x="0" y="9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8" name="Shape 2776"/>
            <p:cNvSpPr/>
            <p:nvPr/>
          </p:nvSpPr>
          <p:spPr>
            <a:xfrm>
              <a:off x="2273881" y="4309581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09" name="Shape 2777"/>
            <p:cNvSpPr/>
            <p:nvPr/>
          </p:nvSpPr>
          <p:spPr>
            <a:xfrm>
              <a:off x="2302037" y="4309792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0" name="Shape 2778"/>
            <p:cNvSpPr/>
            <p:nvPr/>
          </p:nvSpPr>
          <p:spPr>
            <a:xfrm>
              <a:off x="2236355" y="4367444"/>
              <a:ext cx="65677" cy="65885"/>
            </a:xfrm>
            <a:custGeom>
              <a:avLst/>
              <a:gdLst/>
              <a:ahLst/>
              <a:cxnLst/>
              <a:rect l="0" t="0" r="0" b="0"/>
              <a:pathLst>
                <a:path w="65678" h="65899">
                  <a:moveTo>
                    <a:pt x="65678" y="0"/>
                  </a:moveTo>
                  <a:lnTo>
                    <a:pt x="65678" y="12714"/>
                  </a:lnTo>
                  <a:lnTo>
                    <a:pt x="57467" y="14147"/>
                  </a:lnTo>
                  <a:lnTo>
                    <a:pt x="19761" y="30784"/>
                  </a:lnTo>
                  <a:cubicBezTo>
                    <a:pt x="16078" y="32422"/>
                    <a:pt x="12700" y="37591"/>
                    <a:pt x="12700" y="41642"/>
                  </a:cubicBezTo>
                  <a:lnTo>
                    <a:pt x="12700" y="53199"/>
                  </a:lnTo>
                  <a:lnTo>
                    <a:pt x="65678" y="53199"/>
                  </a:lnTo>
                  <a:lnTo>
                    <a:pt x="65678" y="65899"/>
                  </a:lnTo>
                  <a:lnTo>
                    <a:pt x="6350" y="65899"/>
                  </a:lnTo>
                  <a:cubicBezTo>
                    <a:pt x="2845" y="65899"/>
                    <a:pt x="0" y="63055"/>
                    <a:pt x="0" y="59549"/>
                  </a:cubicBezTo>
                  <a:lnTo>
                    <a:pt x="0" y="41642"/>
                  </a:lnTo>
                  <a:cubicBezTo>
                    <a:pt x="0" y="32689"/>
                    <a:pt x="6426" y="22808"/>
                    <a:pt x="14618" y="19176"/>
                  </a:cubicBezTo>
                  <a:lnTo>
                    <a:pt x="52324" y="2539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1" name="Shape 2779"/>
            <p:cNvSpPr/>
            <p:nvPr/>
          </p:nvSpPr>
          <p:spPr>
            <a:xfrm>
              <a:off x="2302032" y="4367437"/>
              <a:ext cx="65677" cy="65893"/>
            </a:xfrm>
            <a:custGeom>
              <a:avLst/>
              <a:gdLst/>
              <a:ahLst/>
              <a:cxnLst/>
              <a:rect l="0" t="0" r="0" b="0"/>
              <a:pathLst>
                <a:path w="65678" h="65907">
                  <a:moveTo>
                    <a:pt x="38" y="0"/>
                  </a:moveTo>
                  <a:cubicBezTo>
                    <a:pt x="4832" y="6"/>
                    <a:pt x="9633" y="864"/>
                    <a:pt x="13468" y="2559"/>
                  </a:cubicBezTo>
                  <a:lnTo>
                    <a:pt x="51060" y="19184"/>
                  </a:lnTo>
                  <a:cubicBezTo>
                    <a:pt x="59264" y="22815"/>
                    <a:pt x="65678" y="32696"/>
                    <a:pt x="65678" y="41650"/>
                  </a:cubicBezTo>
                  <a:lnTo>
                    <a:pt x="65678" y="59557"/>
                  </a:lnTo>
                  <a:cubicBezTo>
                    <a:pt x="65678" y="63062"/>
                    <a:pt x="62846" y="65907"/>
                    <a:pt x="59328" y="65907"/>
                  </a:cubicBezTo>
                  <a:lnTo>
                    <a:pt x="0" y="65907"/>
                  </a:lnTo>
                  <a:lnTo>
                    <a:pt x="0" y="53207"/>
                  </a:lnTo>
                  <a:lnTo>
                    <a:pt x="52978" y="53207"/>
                  </a:lnTo>
                  <a:lnTo>
                    <a:pt x="52978" y="41650"/>
                  </a:lnTo>
                  <a:cubicBezTo>
                    <a:pt x="52978" y="37598"/>
                    <a:pt x="49612" y="32430"/>
                    <a:pt x="45929" y="30791"/>
                  </a:cubicBezTo>
                  <a:lnTo>
                    <a:pt x="8325" y="14167"/>
                  </a:lnTo>
                  <a:cubicBezTo>
                    <a:pt x="6153" y="13202"/>
                    <a:pt x="3099" y="12716"/>
                    <a:pt x="47" y="12713"/>
                  </a:cubicBezTo>
                  <a:lnTo>
                    <a:pt x="0" y="12721"/>
                  </a:lnTo>
                  <a:lnTo>
                    <a:pt x="0" y="7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2" name="Shape 2780"/>
            <p:cNvSpPr/>
            <p:nvPr/>
          </p:nvSpPr>
          <p:spPr>
            <a:xfrm>
              <a:off x="2468496" y="4461476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3" name="Shape 2781"/>
            <p:cNvSpPr/>
            <p:nvPr/>
          </p:nvSpPr>
          <p:spPr>
            <a:xfrm>
              <a:off x="2496652" y="4461688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4" name="Shape 2782"/>
            <p:cNvSpPr/>
            <p:nvPr/>
          </p:nvSpPr>
          <p:spPr>
            <a:xfrm>
              <a:off x="2430970" y="4519338"/>
              <a:ext cx="65677" cy="65875"/>
            </a:xfrm>
            <a:custGeom>
              <a:avLst/>
              <a:gdLst/>
              <a:ahLst/>
              <a:cxnLst/>
              <a:rect l="0" t="0" r="0" b="0"/>
              <a:pathLst>
                <a:path w="65678" h="65889">
                  <a:moveTo>
                    <a:pt x="65678" y="0"/>
                  </a:moveTo>
                  <a:lnTo>
                    <a:pt x="65678" y="12703"/>
                  </a:lnTo>
                  <a:lnTo>
                    <a:pt x="57455" y="14137"/>
                  </a:lnTo>
                  <a:lnTo>
                    <a:pt x="19761" y="30786"/>
                  </a:lnTo>
                  <a:cubicBezTo>
                    <a:pt x="16142" y="32400"/>
                    <a:pt x="12700" y="37670"/>
                    <a:pt x="12700" y="41632"/>
                  </a:cubicBezTo>
                  <a:lnTo>
                    <a:pt x="12700" y="53189"/>
                  </a:lnTo>
                  <a:lnTo>
                    <a:pt x="65678" y="53189"/>
                  </a:lnTo>
                  <a:lnTo>
                    <a:pt x="65678" y="65889"/>
                  </a:lnTo>
                  <a:lnTo>
                    <a:pt x="6350" y="65889"/>
                  </a:lnTo>
                  <a:cubicBezTo>
                    <a:pt x="2845" y="65889"/>
                    <a:pt x="0" y="63045"/>
                    <a:pt x="0" y="59539"/>
                  </a:cubicBezTo>
                  <a:lnTo>
                    <a:pt x="0" y="41632"/>
                  </a:lnTo>
                  <a:cubicBezTo>
                    <a:pt x="0" y="32679"/>
                    <a:pt x="6426" y="22811"/>
                    <a:pt x="14618" y="19179"/>
                  </a:cubicBezTo>
                  <a:lnTo>
                    <a:pt x="52324" y="2529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5" name="Shape 2783"/>
            <p:cNvSpPr/>
            <p:nvPr/>
          </p:nvSpPr>
          <p:spPr>
            <a:xfrm>
              <a:off x="2496647" y="4519330"/>
              <a:ext cx="65677" cy="65883"/>
            </a:xfrm>
            <a:custGeom>
              <a:avLst/>
              <a:gdLst/>
              <a:ahLst/>
              <a:cxnLst/>
              <a:rect l="0" t="0" r="0" b="0"/>
              <a:pathLst>
                <a:path w="65678" h="65897">
                  <a:moveTo>
                    <a:pt x="41" y="0"/>
                  </a:moveTo>
                  <a:cubicBezTo>
                    <a:pt x="4836" y="0"/>
                    <a:pt x="9633" y="848"/>
                    <a:pt x="13456" y="2549"/>
                  </a:cubicBezTo>
                  <a:lnTo>
                    <a:pt x="51060" y="19186"/>
                  </a:lnTo>
                  <a:cubicBezTo>
                    <a:pt x="59252" y="22819"/>
                    <a:pt x="65678" y="32687"/>
                    <a:pt x="65678" y="41640"/>
                  </a:cubicBezTo>
                  <a:lnTo>
                    <a:pt x="65678" y="59547"/>
                  </a:lnTo>
                  <a:cubicBezTo>
                    <a:pt x="65678" y="63052"/>
                    <a:pt x="62833" y="65897"/>
                    <a:pt x="59328" y="65897"/>
                  </a:cubicBezTo>
                  <a:lnTo>
                    <a:pt x="0" y="65897"/>
                  </a:lnTo>
                  <a:lnTo>
                    <a:pt x="0" y="53197"/>
                  </a:lnTo>
                  <a:lnTo>
                    <a:pt x="52978" y="53197"/>
                  </a:lnTo>
                  <a:lnTo>
                    <a:pt x="52978" y="41640"/>
                  </a:lnTo>
                  <a:cubicBezTo>
                    <a:pt x="52978" y="37602"/>
                    <a:pt x="49613" y="32433"/>
                    <a:pt x="45917" y="30794"/>
                  </a:cubicBezTo>
                  <a:lnTo>
                    <a:pt x="8325" y="14157"/>
                  </a:lnTo>
                  <a:cubicBezTo>
                    <a:pt x="6153" y="13186"/>
                    <a:pt x="3096" y="12703"/>
                    <a:pt x="41" y="12703"/>
                  </a:cubicBezTo>
                  <a:lnTo>
                    <a:pt x="0" y="12710"/>
                  </a:lnTo>
                  <a:lnTo>
                    <a:pt x="0" y="8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6" name="Shape 2784"/>
            <p:cNvSpPr/>
            <p:nvPr/>
          </p:nvSpPr>
          <p:spPr>
            <a:xfrm>
              <a:off x="2273881" y="4461476"/>
              <a:ext cx="28156" cy="70365"/>
            </a:xfrm>
            <a:custGeom>
              <a:avLst/>
              <a:gdLst/>
              <a:ahLst/>
              <a:cxnLst/>
              <a:rect l="0" t="0" r="0" b="0"/>
              <a:pathLst>
                <a:path w="28156" h="70380">
                  <a:moveTo>
                    <a:pt x="27623" y="0"/>
                  </a:moveTo>
                  <a:lnTo>
                    <a:pt x="28156" y="211"/>
                  </a:lnTo>
                  <a:lnTo>
                    <a:pt x="28156" y="12899"/>
                  </a:lnTo>
                  <a:lnTo>
                    <a:pt x="17207" y="17075"/>
                  </a:lnTo>
                  <a:cubicBezTo>
                    <a:pt x="14373" y="19777"/>
                    <a:pt x="12700" y="23508"/>
                    <a:pt x="12700" y="27622"/>
                  </a:cubicBezTo>
                  <a:lnTo>
                    <a:pt x="12700" y="42951"/>
                  </a:lnTo>
                  <a:cubicBezTo>
                    <a:pt x="12700" y="51181"/>
                    <a:pt x="19393" y="57887"/>
                    <a:pt x="27623" y="57887"/>
                  </a:cubicBezTo>
                  <a:lnTo>
                    <a:pt x="28156" y="57683"/>
                  </a:lnTo>
                  <a:lnTo>
                    <a:pt x="28156" y="70380"/>
                  </a:lnTo>
                  <a:lnTo>
                    <a:pt x="8233" y="62484"/>
                  </a:lnTo>
                  <a:cubicBezTo>
                    <a:pt x="3099" y="57480"/>
                    <a:pt x="0" y="50571"/>
                    <a:pt x="0" y="42951"/>
                  </a:cubicBezTo>
                  <a:lnTo>
                    <a:pt x="0" y="27622"/>
                  </a:lnTo>
                  <a:cubicBezTo>
                    <a:pt x="0" y="12395"/>
                    <a:pt x="12395" y="0"/>
                    <a:pt x="27623" y="0"/>
                  </a:cubicBez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7" name="Shape 2785"/>
            <p:cNvSpPr/>
            <p:nvPr/>
          </p:nvSpPr>
          <p:spPr>
            <a:xfrm>
              <a:off x="2302037" y="4461688"/>
              <a:ext cx="28156" cy="70361"/>
            </a:xfrm>
            <a:custGeom>
              <a:avLst/>
              <a:gdLst/>
              <a:ahLst/>
              <a:cxnLst/>
              <a:rect l="0" t="0" r="0" b="0"/>
              <a:pathLst>
                <a:path w="28156" h="70376">
                  <a:moveTo>
                    <a:pt x="0" y="0"/>
                  </a:moveTo>
                  <a:lnTo>
                    <a:pt x="19921" y="7890"/>
                  </a:lnTo>
                  <a:cubicBezTo>
                    <a:pt x="25057" y="12892"/>
                    <a:pt x="28156" y="19798"/>
                    <a:pt x="28156" y="27411"/>
                  </a:cubicBezTo>
                  <a:lnTo>
                    <a:pt x="28156" y="42740"/>
                  </a:lnTo>
                  <a:cubicBezTo>
                    <a:pt x="28156" y="57980"/>
                    <a:pt x="15761" y="70376"/>
                    <a:pt x="521" y="70376"/>
                  </a:cubicBezTo>
                  <a:lnTo>
                    <a:pt x="0" y="70169"/>
                  </a:lnTo>
                  <a:lnTo>
                    <a:pt x="0" y="57472"/>
                  </a:lnTo>
                  <a:lnTo>
                    <a:pt x="10943" y="53294"/>
                  </a:lnTo>
                  <a:cubicBezTo>
                    <a:pt x="13779" y="50589"/>
                    <a:pt x="15456" y="46855"/>
                    <a:pt x="15456" y="42740"/>
                  </a:cubicBezTo>
                  <a:lnTo>
                    <a:pt x="15456" y="27411"/>
                  </a:lnTo>
                  <a:cubicBezTo>
                    <a:pt x="15456" y="19182"/>
                    <a:pt x="8750" y="12489"/>
                    <a:pt x="521" y="12489"/>
                  </a:cubicBezTo>
                  <a:lnTo>
                    <a:pt x="0" y="12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8" name="Shape 2786"/>
            <p:cNvSpPr/>
            <p:nvPr/>
          </p:nvSpPr>
          <p:spPr>
            <a:xfrm>
              <a:off x="2236355" y="4519328"/>
              <a:ext cx="65677" cy="65885"/>
            </a:xfrm>
            <a:custGeom>
              <a:avLst/>
              <a:gdLst/>
              <a:ahLst/>
              <a:cxnLst/>
              <a:rect l="0" t="0" r="0" b="0"/>
              <a:pathLst>
                <a:path w="65678" h="65899">
                  <a:moveTo>
                    <a:pt x="65678" y="0"/>
                  </a:moveTo>
                  <a:lnTo>
                    <a:pt x="65678" y="12714"/>
                  </a:lnTo>
                  <a:lnTo>
                    <a:pt x="57467" y="14147"/>
                  </a:lnTo>
                  <a:lnTo>
                    <a:pt x="19761" y="30797"/>
                  </a:lnTo>
                  <a:cubicBezTo>
                    <a:pt x="16142" y="32410"/>
                    <a:pt x="12700" y="37680"/>
                    <a:pt x="12700" y="41642"/>
                  </a:cubicBezTo>
                  <a:lnTo>
                    <a:pt x="12700" y="53199"/>
                  </a:lnTo>
                  <a:lnTo>
                    <a:pt x="65678" y="53199"/>
                  </a:lnTo>
                  <a:lnTo>
                    <a:pt x="65678" y="65899"/>
                  </a:lnTo>
                  <a:lnTo>
                    <a:pt x="6350" y="65899"/>
                  </a:lnTo>
                  <a:cubicBezTo>
                    <a:pt x="2845" y="65899"/>
                    <a:pt x="0" y="63055"/>
                    <a:pt x="0" y="59549"/>
                  </a:cubicBezTo>
                  <a:lnTo>
                    <a:pt x="0" y="41642"/>
                  </a:lnTo>
                  <a:cubicBezTo>
                    <a:pt x="0" y="32689"/>
                    <a:pt x="6426" y="22821"/>
                    <a:pt x="14618" y="19189"/>
                  </a:cubicBezTo>
                  <a:lnTo>
                    <a:pt x="52324" y="2539"/>
                  </a:lnTo>
                  <a:lnTo>
                    <a:pt x="6567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219" name="Shape 2787"/>
            <p:cNvSpPr/>
            <p:nvPr/>
          </p:nvSpPr>
          <p:spPr>
            <a:xfrm>
              <a:off x="2302032" y="4519320"/>
              <a:ext cx="65677" cy="65893"/>
            </a:xfrm>
            <a:custGeom>
              <a:avLst/>
              <a:gdLst/>
              <a:ahLst/>
              <a:cxnLst/>
              <a:rect l="0" t="0" r="0" b="0"/>
              <a:pathLst>
                <a:path w="65678" h="65907">
                  <a:moveTo>
                    <a:pt x="38" y="0"/>
                  </a:moveTo>
                  <a:cubicBezTo>
                    <a:pt x="4832" y="3"/>
                    <a:pt x="9633" y="857"/>
                    <a:pt x="13468" y="2559"/>
                  </a:cubicBezTo>
                  <a:lnTo>
                    <a:pt x="51060" y="19196"/>
                  </a:lnTo>
                  <a:cubicBezTo>
                    <a:pt x="59264" y="22828"/>
                    <a:pt x="65678" y="32696"/>
                    <a:pt x="65678" y="41650"/>
                  </a:cubicBezTo>
                  <a:lnTo>
                    <a:pt x="65678" y="59557"/>
                  </a:lnTo>
                  <a:cubicBezTo>
                    <a:pt x="65678" y="63062"/>
                    <a:pt x="62846" y="65907"/>
                    <a:pt x="59328" y="65907"/>
                  </a:cubicBezTo>
                  <a:lnTo>
                    <a:pt x="0" y="65907"/>
                  </a:lnTo>
                  <a:lnTo>
                    <a:pt x="0" y="53207"/>
                  </a:lnTo>
                  <a:lnTo>
                    <a:pt x="52978" y="53207"/>
                  </a:lnTo>
                  <a:lnTo>
                    <a:pt x="52978" y="41650"/>
                  </a:lnTo>
                  <a:cubicBezTo>
                    <a:pt x="52978" y="37687"/>
                    <a:pt x="49549" y="32417"/>
                    <a:pt x="45929" y="30804"/>
                  </a:cubicBezTo>
                  <a:lnTo>
                    <a:pt x="8325" y="14167"/>
                  </a:lnTo>
                  <a:cubicBezTo>
                    <a:pt x="6153" y="13202"/>
                    <a:pt x="3099" y="12716"/>
                    <a:pt x="47" y="12713"/>
                  </a:cubicBezTo>
                  <a:lnTo>
                    <a:pt x="0" y="12721"/>
                  </a:lnTo>
                  <a:lnTo>
                    <a:pt x="0" y="7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>
              <a:solidFill>
                <a:srgbClr val="FFC000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>
                <a:solidFill>
                  <a:srgbClr val="FFC000"/>
                </a:solidFill>
              </a:endParaRP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6723003" y="4323414"/>
            <a:ext cx="663964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DDoS</a:t>
            </a:r>
            <a:endParaRPr lang="ru-RU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6161850" y="2750557"/>
            <a:ext cx="921622" cy="437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8BE"/>
                </a:solidFill>
                <a:latin typeface="Chevin Pro Light" charset="0"/>
                <a:ea typeface="Chevin Pro Light" charset="0"/>
                <a:cs typeface="Chevin Pro Light" charset="0"/>
              </a:rPr>
              <a:t>Легитимный</a:t>
            </a:r>
          </a:p>
          <a:p>
            <a:pPr algn="ctr"/>
            <a:r>
              <a:rPr lang="ru-RU" sz="1400" b="1" dirty="0" smtClean="0">
                <a:solidFill>
                  <a:srgbClr val="00B8BE"/>
                </a:solidFill>
                <a:latin typeface="Chevin Pro Light" charset="0"/>
                <a:ea typeface="Chevin Pro Light" charset="0"/>
                <a:cs typeface="Chevin Pro Light" charset="0"/>
              </a:rPr>
              <a:t>трафик</a:t>
            </a:r>
            <a:endParaRPr lang="ru-RU" sz="1400" b="1" dirty="0">
              <a:solidFill>
                <a:srgbClr val="00B8BE"/>
              </a:solidFill>
              <a:latin typeface="Chevin Pro Light" charset="0"/>
              <a:ea typeface="Chevin Pro Light" charset="0"/>
              <a:cs typeface="Chevin Pro Light" charset="0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7208538" y="2347671"/>
            <a:ext cx="681084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SPAM</a:t>
            </a:r>
            <a:endParaRPr lang="ru-RU" sz="1400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177797" y="3766840"/>
            <a:ext cx="813428" cy="3077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  <a:latin typeface="Chevin Pro Medium" charset="0"/>
                <a:ea typeface="Chevin Pro Medium" charset="0"/>
                <a:cs typeface="Chevin Pro Medium" charset="0"/>
              </a:rPr>
              <a:t>Хакеры</a:t>
            </a:r>
            <a:endParaRPr lang="ru-RU" sz="1400" dirty="0">
              <a:solidFill>
                <a:srgbClr val="FFC000"/>
              </a:solidFill>
              <a:latin typeface="Chevin Pro Medium" charset="0"/>
              <a:ea typeface="Chevin Pro Medium" charset="0"/>
              <a:cs typeface="Chevin Pro Medium" charset="0"/>
            </a:endParaRPr>
          </a:p>
        </p:txBody>
      </p:sp>
      <p:cxnSp>
        <p:nvCxnSpPr>
          <p:cNvPr id="224" name="Прямая со стрелкой 223"/>
          <p:cNvCxnSpPr/>
          <p:nvPr/>
        </p:nvCxnSpPr>
        <p:spPr>
          <a:xfrm>
            <a:off x="4283968" y="2983175"/>
            <a:ext cx="3120055" cy="33724"/>
          </a:xfrm>
          <a:prstGeom prst="straightConnector1">
            <a:avLst/>
          </a:prstGeom>
          <a:ln w="25400">
            <a:solidFill>
              <a:srgbClr val="00B8BE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Прямая соединительная линия 224"/>
          <p:cNvCxnSpPr/>
          <p:nvPr/>
        </p:nvCxnSpPr>
        <p:spPr>
          <a:xfrm flipH="1">
            <a:off x="5215599" y="2263236"/>
            <a:ext cx="2037454" cy="687243"/>
          </a:xfrm>
          <a:prstGeom prst="line">
            <a:avLst/>
          </a:prstGeom>
          <a:ln w="254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Прямая соединительная линия 225"/>
          <p:cNvCxnSpPr/>
          <p:nvPr/>
        </p:nvCxnSpPr>
        <p:spPr>
          <a:xfrm flipV="1">
            <a:off x="5215599" y="1738642"/>
            <a:ext cx="1547665" cy="1176368"/>
          </a:xfrm>
          <a:prstGeom prst="line">
            <a:avLst/>
          </a:prstGeom>
          <a:ln w="254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Прямая соединительная линия 226"/>
          <p:cNvCxnSpPr/>
          <p:nvPr/>
        </p:nvCxnSpPr>
        <p:spPr>
          <a:xfrm>
            <a:off x="5215599" y="3071217"/>
            <a:ext cx="2052182" cy="402737"/>
          </a:xfrm>
          <a:prstGeom prst="line">
            <a:avLst/>
          </a:prstGeom>
          <a:ln w="254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Прямая соединительная линия 227"/>
          <p:cNvCxnSpPr/>
          <p:nvPr/>
        </p:nvCxnSpPr>
        <p:spPr>
          <a:xfrm>
            <a:off x="5215599" y="3084011"/>
            <a:ext cx="1501067" cy="877703"/>
          </a:xfrm>
          <a:prstGeom prst="line">
            <a:avLst/>
          </a:prstGeom>
          <a:ln w="2540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TextBox 262"/>
          <p:cNvSpPr txBox="1"/>
          <p:nvPr/>
        </p:nvSpPr>
        <p:spPr>
          <a:xfrm>
            <a:off x="2483768" y="4722698"/>
            <a:ext cx="2266207" cy="338554"/>
          </a:xfrm>
          <a:prstGeom prst="rect">
            <a:avLst/>
          </a:prstGeom>
          <a:solidFill>
            <a:srgbClr val="01ACE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hevin Pro Light" charset="0"/>
                <a:ea typeface="Chevin Pro Light" charset="0"/>
                <a:cs typeface="Chevin Pro Light" charset="0"/>
              </a:rPr>
              <a:t>Облако Ростелеком</a:t>
            </a:r>
            <a:endParaRPr lang="ru-RU" sz="1600" b="1" dirty="0">
              <a:solidFill>
                <a:schemeClr val="bg1"/>
              </a:solidFill>
              <a:latin typeface="Chevin Pro Light" charset="0"/>
              <a:ea typeface="Chevin Pro Light" charset="0"/>
              <a:cs typeface="Chevin Pro Light" charset="0"/>
            </a:endParaRPr>
          </a:p>
        </p:txBody>
      </p:sp>
      <p:grpSp>
        <p:nvGrpSpPr>
          <p:cNvPr id="229" name="Группа 228"/>
          <p:cNvGrpSpPr>
            <a:grpSpLocks noChangeAspect="1"/>
          </p:cNvGrpSpPr>
          <p:nvPr/>
        </p:nvGrpSpPr>
        <p:grpSpPr>
          <a:xfrm>
            <a:off x="4472724" y="2573758"/>
            <a:ext cx="752400" cy="768181"/>
            <a:chOff x="2139372" y="1483740"/>
            <a:chExt cx="558680" cy="558787"/>
          </a:xfrm>
          <a:solidFill>
            <a:srgbClr val="01ACE8"/>
          </a:solidFill>
        </p:grpSpPr>
        <p:sp>
          <p:nvSpPr>
            <p:cNvPr id="230" name="Shape 10"/>
            <p:cNvSpPr/>
            <p:nvPr/>
          </p:nvSpPr>
          <p:spPr>
            <a:xfrm>
              <a:off x="2139372" y="1483740"/>
              <a:ext cx="279340" cy="558787"/>
            </a:xfrm>
            <a:custGeom>
              <a:avLst/>
              <a:gdLst/>
              <a:ahLst/>
              <a:cxnLst/>
              <a:rect l="0" t="0" r="0" b="0"/>
              <a:pathLst>
                <a:path w="279394" h="558838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34"/>
                    <a:pt x="12700" y="279400"/>
                  </a:cubicBezTo>
                  <a:cubicBezTo>
                    <a:pt x="12700" y="426479"/>
                    <a:pt x="132334" y="546138"/>
                    <a:pt x="279387" y="546138"/>
                  </a:cubicBezTo>
                  <a:lnTo>
                    <a:pt x="279394" y="546137"/>
                  </a:lnTo>
                  <a:lnTo>
                    <a:pt x="279394" y="558837"/>
                  </a:lnTo>
                  <a:lnTo>
                    <a:pt x="279387" y="558838"/>
                  </a:lnTo>
                  <a:cubicBezTo>
                    <a:pt x="125336" y="558838"/>
                    <a:pt x="0" y="433476"/>
                    <a:pt x="0" y="279400"/>
                  </a:cubicBezTo>
                  <a:cubicBezTo>
                    <a:pt x="0" y="125336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1" name="Shape 11"/>
            <p:cNvSpPr/>
            <p:nvPr/>
          </p:nvSpPr>
          <p:spPr>
            <a:xfrm>
              <a:off x="2418712" y="1483741"/>
              <a:ext cx="279340" cy="558786"/>
            </a:xfrm>
            <a:custGeom>
              <a:avLst/>
              <a:gdLst/>
              <a:ahLst/>
              <a:cxnLst/>
              <a:rect l="0" t="0" r="0" b="0"/>
              <a:pathLst>
                <a:path w="279394" h="558837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2"/>
                    <a:pt x="279394" y="144594"/>
                    <a:pt x="279394" y="279399"/>
                  </a:cubicBezTo>
                  <a:cubicBezTo>
                    <a:pt x="279394" y="414216"/>
                    <a:pt x="183433" y="527048"/>
                    <a:pt x="56232" y="553150"/>
                  </a:cubicBezTo>
                  <a:lnTo>
                    <a:pt x="0" y="558837"/>
                  </a:lnTo>
                  <a:lnTo>
                    <a:pt x="0" y="546137"/>
                  </a:lnTo>
                  <a:lnTo>
                    <a:pt x="53677" y="540708"/>
                  </a:lnTo>
                  <a:cubicBezTo>
                    <a:pt x="175099" y="515794"/>
                    <a:pt x="266694" y="408093"/>
                    <a:pt x="266694" y="279399"/>
                  </a:cubicBezTo>
                  <a:cubicBezTo>
                    <a:pt x="266694" y="150717"/>
                    <a:pt x="175099" y="43037"/>
                    <a:pt x="53677" y="18127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2" name="Shape 12"/>
            <p:cNvSpPr/>
            <p:nvPr/>
          </p:nvSpPr>
          <p:spPr>
            <a:xfrm>
              <a:off x="2461189" y="1850587"/>
              <a:ext cx="30766" cy="42008"/>
            </a:xfrm>
            <a:custGeom>
              <a:avLst/>
              <a:gdLst/>
              <a:ahLst/>
              <a:cxnLst/>
              <a:rect l="0" t="0" r="0" b="0"/>
              <a:pathLst>
                <a:path w="30772" h="42012">
                  <a:moveTo>
                    <a:pt x="6350" y="0"/>
                  </a:moveTo>
                  <a:lnTo>
                    <a:pt x="30772" y="0"/>
                  </a:lnTo>
                  <a:lnTo>
                    <a:pt x="30772" y="12700"/>
                  </a:lnTo>
                  <a:lnTo>
                    <a:pt x="12700" y="12700"/>
                  </a:lnTo>
                  <a:lnTo>
                    <a:pt x="12700" y="29312"/>
                  </a:lnTo>
                  <a:lnTo>
                    <a:pt x="30772" y="29312"/>
                  </a:lnTo>
                  <a:lnTo>
                    <a:pt x="30772" y="42012"/>
                  </a:lnTo>
                  <a:lnTo>
                    <a:pt x="6350" y="42012"/>
                  </a:lnTo>
                  <a:cubicBezTo>
                    <a:pt x="2845" y="42012"/>
                    <a:pt x="0" y="39167"/>
                    <a:pt x="0" y="35662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3" name="Shape 13"/>
            <p:cNvSpPr/>
            <p:nvPr/>
          </p:nvSpPr>
          <p:spPr>
            <a:xfrm>
              <a:off x="2491955" y="1850587"/>
              <a:ext cx="30766" cy="42008"/>
            </a:xfrm>
            <a:custGeom>
              <a:avLst/>
              <a:gdLst/>
              <a:ahLst/>
              <a:cxnLst/>
              <a:rect l="0" t="0" r="0" b="0"/>
              <a:pathLst>
                <a:path w="30772" h="42012">
                  <a:moveTo>
                    <a:pt x="0" y="0"/>
                  </a:moveTo>
                  <a:lnTo>
                    <a:pt x="24422" y="0"/>
                  </a:lnTo>
                  <a:cubicBezTo>
                    <a:pt x="27927" y="0"/>
                    <a:pt x="30772" y="2845"/>
                    <a:pt x="30772" y="6350"/>
                  </a:cubicBezTo>
                  <a:lnTo>
                    <a:pt x="30772" y="35662"/>
                  </a:lnTo>
                  <a:cubicBezTo>
                    <a:pt x="30772" y="39167"/>
                    <a:pt x="27927" y="42012"/>
                    <a:pt x="24422" y="42012"/>
                  </a:cubicBezTo>
                  <a:lnTo>
                    <a:pt x="0" y="42012"/>
                  </a:lnTo>
                  <a:lnTo>
                    <a:pt x="0" y="29312"/>
                  </a:lnTo>
                  <a:lnTo>
                    <a:pt x="18072" y="29312"/>
                  </a:lnTo>
                  <a:lnTo>
                    <a:pt x="18072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4" name="Shape 14"/>
            <p:cNvSpPr/>
            <p:nvPr/>
          </p:nvSpPr>
          <p:spPr>
            <a:xfrm>
              <a:off x="2314727" y="1850615"/>
              <a:ext cx="21002" cy="41966"/>
            </a:xfrm>
            <a:custGeom>
              <a:avLst/>
              <a:gdLst/>
              <a:ahLst/>
              <a:cxnLst/>
              <a:rect l="0" t="0" r="0" b="0"/>
              <a:pathLst>
                <a:path w="21006" h="41970">
                  <a:moveTo>
                    <a:pt x="21006" y="0"/>
                  </a:moveTo>
                  <a:lnTo>
                    <a:pt x="21006" y="12700"/>
                  </a:lnTo>
                  <a:lnTo>
                    <a:pt x="15149" y="15112"/>
                  </a:lnTo>
                  <a:cubicBezTo>
                    <a:pt x="13637" y="16616"/>
                    <a:pt x="12700" y="18692"/>
                    <a:pt x="12700" y="20985"/>
                  </a:cubicBezTo>
                  <a:cubicBezTo>
                    <a:pt x="12700" y="23277"/>
                    <a:pt x="13637" y="25354"/>
                    <a:pt x="15149" y="26857"/>
                  </a:cubicBezTo>
                  <a:lnTo>
                    <a:pt x="21006" y="29270"/>
                  </a:lnTo>
                  <a:lnTo>
                    <a:pt x="21006" y="41970"/>
                  </a:lnTo>
                  <a:lnTo>
                    <a:pt x="6171" y="35831"/>
                  </a:lnTo>
                  <a:cubicBezTo>
                    <a:pt x="2359" y="32027"/>
                    <a:pt x="0" y="26776"/>
                    <a:pt x="0" y="20985"/>
                  </a:cubicBezTo>
                  <a:cubicBezTo>
                    <a:pt x="0" y="15193"/>
                    <a:pt x="2359" y="9942"/>
                    <a:pt x="6171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5" name="Shape 15"/>
            <p:cNvSpPr/>
            <p:nvPr/>
          </p:nvSpPr>
          <p:spPr>
            <a:xfrm>
              <a:off x="2335729" y="1850594"/>
              <a:ext cx="21002" cy="42008"/>
            </a:xfrm>
            <a:custGeom>
              <a:avLst/>
              <a:gdLst/>
              <a:ahLst/>
              <a:cxnLst/>
              <a:rect l="0" t="0" r="0" b="0"/>
              <a:pathLst>
                <a:path w="21006" h="42012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12"/>
                    <a:pt x="51" y="42012"/>
                  </a:cubicBezTo>
                  <a:lnTo>
                    <a:pt x="0" y="41991"/>
                  </a:lnTo>
                  <a:lnTo>
                    <a:pt x="0" y="29291"/>
                  </a:lnTo>
                  <a:lnTo>
                    <a:pt x="51" y="29312"/>
                  </a:lnTo>
                  <a:cubicBezTo>
                    <a:pt x="4674" y="29312"/>
                    <a:pt x="8306" y="25667"/>
                    <a:pt x="8306" y="21006"/>
                  </a:cubicBezTo>
                  <a:cubicBezTo>
                    <a:pt x="8306" y="16358"/>
                    <a:pt x="4674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6" name="Shape 16"/>
            <p:cNvSpPr/>
            <p:nvPr/>
          </p:nvSpPr>
          <p:spPr>
            <a:xfrm>
              <a:off x="2285376" y="1821320"/>
              <a:ext cx="133324" cy="100613"/>
            </a:xfrm>
            <a:custGeom>
              <a:avLst/>
              <a:gdLst/>
              <a:ahLst/>
              <a:cxnLst/>
              <a:rect l="0" t="0" r="0" b="0"/>
              <a:pathLst>
                <a:path w="133350" h="100622">
                  <a:moveTo>
                    <a:pt x="25895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95" y="12700"/>
                  </a:lnTo>
                  <a:cubicBezTo>
                    <a:pt x="18618" y="12700"/>
                    <a:pt x="12700" y="18618"/>
                    <a:pt x="12700" y="25883"/>
                  </a:cubicBezTo>
                  <a:lnTo>
                    <a:pt x="12700" y="74727"/>
                  </a:lnTo>
                  <a:cubicBezTo>
                    <a:pt x="12700" y="82004"/>
                    <a:pt x="18618" y="87922"/>
                    <a:pt x="25895" y="87922"/>
                  </a:cubicBezTo>
                  <a:lnTo>
                    <a:pt x="133350" y="87922"/>
                  </a:lnTo>
                  <a:lnTo>
                    <a:pt x="133350" y="100622"/>
                  </a:lnTo>
                  <a:lnTo>
                    <a:pt x="25895" y="100622"/>
                  </a:lnTo>
                  <a:cubicBezTo>
                    <a:pt x="11608" y="100622"/>
                    <a:pt x="0" y="89014"/>
                    <a:pt x="0" y="74727"/>
                  </a:cubicBezTo>
                  <a:lnTo>
                    <a:pt x="0" y="25883"/>
                  </a:lnTo>
                  <a:cubicBezTo>
                    <a:pt x="0" y="11608"/>
                    <a:pt x="11608" y="0"/>
                    <a:pt x="25895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7" name="Shape 17"/>
            <p:cNvSpPr/>
            <p:nvPr/>
          </p:nvSpPr>
          <p:spPr>
            <a:xfrm>
              <a:off x="2418700" y="1821320"/>
              <a:ext cx="133324" cy="100613"/>
            </a:xfrm>
            <a:custGeom>
              <a:avLst/>
              <a:gdLst/>
              <a:ahLst/>
              <a:cxnLst/>
              <a:rect l="0" t="0" r="0" b="0"/>
              <a:pathLst>
                <a:path w="133350" h="100622">
                  <a:moveTo>
                    <a:pt x="0" y="0"/>
                  </a:moveTo>
                  <a:lnTo>
                    <a:pt x="107455" y="0"/>
                  </a:lnTo>
                  <a:cubicBezTo>
                    <a:pt x="121730" y="0"/>
                    <a:pt x="133350" y="11608"/>
                    <a:pt x="133350" y="25883"/>
                  </a:cubicBezTo>
                  <a:lnTo>
                    <a:pt x="133350" y="74727"/>
                  </a:lnTo>
                  <a:cubicBezTo>
                    <a:pt x="133350" y="89014"/>
                    <a:pt x="121730" y="100622"/>
                    <a:pt x="107455" y="100622"/>
                  </a:cubicBezTo>
                  <a:lnTo>
                    <a:pt x="0" y="100622"/>
                  </a:lnTo>
                  <a:lnTo>
                    <a:pt x="0" y="87922"/>
                  </a:lnTo>
                  <a:lnTo>
                    <a:pt x="107455" y="87922"/>
                  </a:lnTo>
                  <a:cubicBezTo>
                    <a:pt x="114732" y="87922"/>
                    <a:pt x="120650" y="82004"/>
                    <a:pt x="120650" y="74727"/>
                  </a:cubicBezTo>
                  <a:lnTo>
                    <a:pt x="120650" y="25883"/>
                  </a:lnTo>
                  <a:cubicBezTo>
                    <a:pt x="120650" y="18618"/>
                    <a:pt x="114732" y="12700"/>
                    <a:pt x="10745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8" name="Shape 18"/>
            <p:cNvSpPr/>
            <p:nvPr/>
          </p:nvSpPr>
          <p:spPr>
            <a:xfrm>
              <a:off x="2461189" y="1762673"/>
              <a:ext cx="30766" cy="42008"/>
            </a:xfrm>
            <a:custGeom>
              <a:avLst/>
              <a:gdLst/>
              <a:ahLst/>
              <a:cxnLst/>
              <a:rect l="0" t="0" r="0" b="0"/>
              <a:pathLst>
                <a:path w="30772" h="42012">
                  <a:moveTo>
                    <a:pt x="6350" y="0"/>
                  </a:moveTo>
                  <a:lnTo>
                    <a:pt x="30772" y="0"/>
                  </a:lnTo>
                  <a:lnTo>
                    <a:pt x="30772" y="12700"/>
                  </a:lnTo>
                  <a:lnTo>
                    <a:pt x="12700" y="12700"/>
                  </a:lnTo>
                  <a:lnTo>
                    <a:pt x="12700" y="29312"/>
                  </a:lnTo>
                  <a:lnTo>
                    <a:pt x="30772" y="29312"/>
                  </a:lnTo>
                  <a:lnTo>
                    <a:pt x="30772" y="42012"/>
                  </a:lnTo>
                  <a:lnTo>
                    <a:pt x="6350" y="42012"/>
                  </a:lnTo>
                  <a:cubicBezTo>
                    <a:pt x="2845" y="42012"/>
                    <a:pt x="0" y="39179"/>
                    <a:pt x="0" y="35662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9" name="Shape 19"/>
            <p:cNvSpPr/>
            <p:nvPr/>
          </p:nvSpPr>
          <p:spPr>
            <a:xfrm>
              <a:off x="2491955" y="1762673"/>
              <a:ext cx="30766" cy="42008"/>
            </a:xfrm>
            <a:custGeom>
              <a:avLst/>
              <a:gdLst/>
              <a:ahLst/>
              <a:cxnLst/>
              <a:rect l="0" t="0" r="0" b="0"/>
              <a:pathLst>
                <a:path w="30772" h="42012">
                  <a:moveTo>
                    <a:pt x="0" y="0"/>
                  </a:moveTo>
                  <a:lnTo>
                    <a:pt x="24422" y="0"/>
                  </a:lnTo>
                  <a:cubicBezTo>
                    <a:pt x="27927" y="0"/>
                    <a:pt x="30772" y="2845"/>
                    <a:pt x="30772" y="6350"/>
                  </a:cubicBezTo>
                  <a:lnTo>
                    <a:pt x="30772" y="35662"/>
                  </a:lnTo>
                  <a:cubicBezTo>
                    <a:pt x="30772" y="39179"/>
                    <a:pt x="27927" y="42012"/>
                    <a:pt x="24422" y="42012"/>
                  </a:cubicBezTo>
                  <a:lnTo>
                    <a:pt x="0" y="42012"/>
                  </a:lnTo>
                  <a:lnTo>
                    <a:pt x="0" y="29312"/>
                  </a:lnTo>
                  <a:lnTo>
                    <a:pt x="18072" y="29312"/>
                  </a:lnTo>
                  <a:lnTo>
                    <a:pt x="18072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0" name="Shape 20"/>
            <p:cNvSpPr/>
            <p:nvPr/>
          </p:nvSpPr>
          <p:spPr>
            <a:xfrm>
              <a:off x="2314727" y="1762695"/>
              <a:ext cx="21002" cy="41966"/>
            </a:xfrm>
            <a:custGeom>
              <a:avLst/>
              <a:gdLst/>
              <a:ahLst/>
              <a:cxnLst/>
              <a:rect l="0" t="0" r="0" b="0"/>
              <a:pathLst>
                <a:path w="21006" h="41970">
                  <a:moveTo>
                    <a:pt x="21006" y="0"/>
                  </a:moveTo>
                  <a:lnTo>
                    <a:pt x="21006" y="12700"/>
                  </a:lnTo>
                  <a:lnTo>
                    <a:pt x="15149" y="15112"/>
                  </a:lnTo>
                  <a:cubicBezTo>
                    <a:pt x="13637" y="16616"/>
                    <a:pt x="12700" y="18692"/>
                    <a:pt x="12700" y="20985"/>
                  </a:cubicBezTo>
                  <a:cubicBezTo>
                    <a:pt x="12700" y="23277"/>
                    <a:pt x="13637" y="25354"/>
                    <a:pt x="15149" y="26857"/>
                  </a:cubicBezTo>
                  <a:lnTo>
                    <a:pt x="21006" y="29270"/>
                  </a:lnTo>
                  <a:lnTo>
                    <a:pt x="21006" y="41970"/>
                  </a:lnTo>
                  <a:lnTo>
                    <a:pt x="6171" y="35831"/>
                  </a:lnTo>
                  <a:cubicBezTo>
                    <a:pt x="2359" y="32027"/>
                    <a:pt x="0" y="26776"/>
                    <a:pt x="0" y="20985"/>
                  </a:cubicBezTo>
                  <a:cubicBezTo>
                    <a:pt x="0" y="15193"/>
                    <a:pt x="2359" y="9942"/>
                    <a:pt x="6171" y="6138"/>
                  </a:cubicBezTo>
                  <a:lnTo>
                    <a:pt x="2100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1" name="Shape 21"/>
            <p:cNvSpPr/>
            <p:nvPr/>
          </p:nvSpPr>
          <p:spPr>
            <a:xfrm>
              <a:off x="2335729" y="1762674"/>
              <a:ext cx="21002" cy="42008"/>
            </a:xfrm>
            <a:custGeom>
              <a:avLst/>
              <a:gdLst/>
              <a:ahLst/>
              <a:cxnLst/>
              <a:rect l="0" t="0" r="0" b="0"/>
              <a:pathLst>
                <a:path w="21006" h="42012">
                  <a:moveTo>
                    <a:pt x="51" y="0"/>
                  </a:moveTo>
                  <a:cubicBezTo>
                    <a:pt x="11608" y="0"/>
                    <a:pt x="21006" y="9423"/>
                    <a:pt x="21006" y="21006"/>
                  </a:cubicBezTo>
                  <a:cubicBezTo>
                    <a:pt x="21006" y="32588"/>
                    <a:pt x="11608" y="42012"/>
                    <a:pt x="51" y="42012"/>
                  </a:cubicBezTo>
                  <a:lnTo>
                    <a:pt x="0" y="41991"/>
                  </a:lnTo>
                  <a:lnTo>
                    <a:pt x="0" y="29291"/>
                  </a:lnTo>
                  <a:lnTo>
                    <a:pt x="51" y="29312"/>
                  </a:lnTo>
                  <a:cubicBezTo>
                    <a:pt x="4674" y="29312"/>
                    <a:pt x="8306" y="25667"/>
                    <a:pt x="8306" y="21006"/>
                  </a:cubicBezTo>
                  <a:cubicBezTo>
                    <a:pt x="8306" y="16358"/>
                    <a:pt x="4674" y="12700"/>
                    <a:pt x="51" y="12700"/>
                  </a:cubicBezTo>
                  <a:lnTo>
                    <a:pt x="0" y="12721"/>
                  </a:lnTo>
                  <a:lnTo>
                    <a:pt x="0" y="2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2" name="Shape 22"/>
            <p:cNvSpPr/>
            <p:nvPr/>
          </p:nvSpPr>
          <p:spPr>
            <a:xfrm>
              <a:off x="2285376" y="1733408"/>
              <a:ext cx="133324" cy="100613"/>
            </a:xfrm>
            <a:custGeom>
              <a:avLst/>
              <a:gdLst/>
              <a:ahLst/>
              <a:cxnLst/>
              <a:rect l="0" t="0" r="0" b="0"/>
              <a:pathLst>
                <a:path w="133350" h="100622">
                  <a:moveTo>
                    <a:pt x="25895" y="0"/>
                  </a:moveTo>
                  <a:lnTo>
                    <a:pt x="133350" y="0"/>
                  </a:lnTo>
                  <a:lnTo>
                    <a:pt x="133350" y="12700"/>
                  </a:lnTo>
                  <a:lnTo>
                    <a:pt x="25895" y="12700"/>
                  </a:lnTo>
                  <a:cubicBezTo>
                    <a:pt x="18618" y="12700"/>
                    <a:pt x="12700" y="18618"/>
                    <a:pt x="12700" y="25883"/>
                  </a:cubicBezTo>
                  <a:lnTo>
                    <a:pt x="12700" y="74727"/>
                  </a:lnTo>
                  <a:cubicBezTo>
                    <a:pt x="12700" y="82004"/>
                    <a:pt x="18618" y="87922"/>
                    <a:pt x="25895" y="87922"/>
                  </a:cubicBezTo>
                  <a:lnTo>
                    <a:pt x="133350" y="87922"/>
                  </a:lnTo>
                  <a:lnTo>
                    <a:pt x="133350" y="100622"/>
                  </a:lnTo>
                  <a:lnTo>
                    <a:pt x="25895" y="100622"/>
                  </a:lnTo>
                  <a:cubicBezTo>
                    <a:pt x="11608" y="100622"/>
                    <a:pt x="0" y="89002"/>
                    <a:pt x="0" y="74727"/>
                  </a:cubicBezTo>
                  <a:lnTo>
                    <a:pt x="0" y="25883"/>
                  </a:lnTo>
                  <a:cubicBezTo>
                    <a:pt x="0" y="11608"/>
                    <a:pt x="11608" y="0"/>
                    <a:pt x="25895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3" name="Shape 23"/>
            <p:cNvSpPr/>
            <p:nvPr/>
          </p:nvSpPr>
          <p:spPr>
            <a:xfrm>
              <a:off x="2418700" y="1733408"/>
              <a:ext cx="133324" cy="100613"/>
            </a:xfrm>
            <a:custGeom>
              <a:avLst/>
              <a:gdLst/>
              <a:ahLst/>
              <a:cxnLst/>
              <a:rect l="0" t="0" r="0" b="0"/>
              <a:pathLst>
                <a:path w="133350" h="100622">
                  <a:moveTo>
                    <a:pt x="0" y="0"/>
                  </a:moveTo>
                  <a:lnTo>
                    <a:pt x="107455" y="0"/>
                  </a:lnTo>
                  <a:cubicBezTo>
                    <a:pt x="121730" y="0"/>
                    <a:pt x="133350" y="11608"/>
                    <a:pt x="133350" y="25883"/>
                  </a:cubicBezTo>
                  <a:lnTo>
                    <a:pt x="133350" y="74727"/>
                  </a:lnTo>
                  <a:cubicBezTo>
                    <a:pt x="133350" y="89002"/>
                    <a:pt x="121730" y="100622"/>
                    <a:pt x="107455" y="100622"/>
                  </a:cubicBezTo>
                  <a:lnTo>
                    <a:pt x="0" y="100622"/>
                  </a:lnTo>
                  <a:lnTo>
                    <a:pt x="0" y="87922"/>
                  </a:lnTo>
                  <a:lnTo>
                    <a:pt x="107455" y="87922"/>
                  </a:lnTo>
                  <a:cubicBezTo>
                    <a:pt x="114732" y="87922"/>
                    <a:pt x="120650" y="82004"/>
                    <a:pt x="120650" y="74727"/>
                  </a:cubicBezTo>
                  <a:lnTo>
                    <a:pt x="120650" y="25883"/>
                  </a:lnTo>
                  <a:cubicBezTo>
                    <a:pt x="120650" y="18618"/>
                    <a:pt x="114732" y="12700"/>
                    <a:pt x="10745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4" name="Shape 24"/>
            <p:cNvSpPr/>
            <p:nvPr/>
          </p:nvSpPr>
          <p:spPr>
            <a:xfrm>
              <a:off x="2228243" y="1572589"/>
              <a:ext cx="380913" cy="234764"/>
            </a:xfrm>
            <a:custGeom>
              <a:avLst/>
              <a:gdLst/>
              <a:ahLst/>
              <a:cxnLst/>
              <a:rect l="0" t="0" r="0" b="0"/>
              <a:pathLst>
                <a:path w="380987" h="234785">
                  <a:moveTo>
                    <a:pt x="139738" y="0"/>
                  </a:moveTo>
                  <a:cubicBezTo>
                    <a:pt x="180518" y="0"/>
                    <a:pt x="214871" y="26301"/>
                    <a:pt x="229413" y="67767"/>
                  </a:cubicBezTo>
                  <a:cubicBezTo>
                    <a:pt x="239497" y="61163"/>
                    <a:pt x="251079" y="57607"/>
                    <a:pt x="262827" y="57607"/>
                  </a:cubicBezTo>
                  <a:cubicBezTo>
                    <a:pt x="294653" y="57607"/>
                    <a:pt x="321551" y="82791"/>
                    <a:pt x="327292" y="117018"/>
                  </a:cubicBezTo>
                  <a:cubicBezTo>
                    <a:pt x="357505" y="120129"/>
                    <a:pt x="380987" y="148184"/>
                    <a:pt x="380987" y="182207"/>
                  </a:cubicBezTo>
                  <a:cubicBezTo>
                    <a:pt x="380987" y="201688"/>
                    <a:pt x="373278" y="220002"/>
                    <a:pt x="359842" y="232473"/>
                  </a:cubicBezTo>
                  <a:cubicBezTo>
                    <a:pt x="358623" y="233604"/>
                    <a:pt x="357073" y="234162"/>
                    <a:pt x="355524" y="234162"/>
                  </a:cubicBezTo>
                  <a:cubicBezTo>
                    <a:pt x="353822" y="234162"/>
                    <a:pt x="352120" y="233477"/>
                    <a:pt x="350863" y="232130"/>
                  </a:cubicBezTo>
                  <a:cubicBezTo>
                    <a:pt x="348488" y="229565"/>
                    <a:pt x="348640" y="225539"/>
                    <a:pt x="351206" y="223152"/>
                  </a:cubicBezTo>
                  <a:cubicBezTo>
                    <a:pt x="362064" y="213080"/>
                    <a:pt x="368287" y="198170"/>
                    <a:pt x="368287" y="182207"/>
                  </a:cubicBezTo>
                  <a:cubicBezTo>
                    <a:pt x="368287" y="153111"/>
                    <a:pt x="347548" y="129438"/>
                    <a:pt x="322047" y="129438"/>
                  </a:cubicBezTo>
                  <a:cubicBezTo>
                    <a:pt x="318783" y="129438"/>
                    <a:pt x="315709" y="126962"/>
                    <a:pt x="315379" y="123711"/>
                  </a:cubicBezTo>
                  <a:cubicBezTo>
                    <a:pt x="312357" y="93269"/>
                    <a:pt x="289763" y="70307"/>
                    <a:pt x="262827" y="70307"/>
                  </a:cubicBezTo>
                  <a:cubicBezTo>
                    <a:pt x="250939" y="70307"/>
                    <a:pt x="239675" y="74727"/>
                    <a:pt x="230251" y="83083"/>
                  </a:cubicBezTo>
                  <a:cubicBezTo>
                    <a:pt x="228613" y="84544"/>
                    <a:pt x="226327" y="85039"/>
                    <a:pt x="224218" y="84417"/>
                  </a:cubicBezTo>
                  <a:cubicBezTo>
                    <a:pt x="222110" y="83782"/>
                    <a:pt x="220472" y="82105"/>
                    <a:pt x="219901" y="79984"/>
                  </a:cubicBezTo>
                  <a:cubicBezTo>
                    <a:pt x="208915" y="39116"/>
                    <a:pt x="177444" y="12700"/>
                    <a:pt x="139738" y="12700"/>
                  </a:cubicBezTo>
                  <a:cubicBezTo>
                    <a:pt x="91427" y="12700"/>
                    <a:pt x="52108" y="55575"/>
                    <a:pt x="52108" y="108293"/>
                  </a:cubicBezTo>
                  <a:cubicBezTo>
                    <a:pt x="52108" y="113538"/>
                    <a:pt x="52489" y="118707"/>
                    <a:pt x="53238" y="123647"/>
                  </a:cubicBezTo>
                  <a:cubicBezTo>
                    <a:pt x="53708" y="126847"/>
                    <a:pt x="51714" y="129896"/>
                    <a:pt x="48590" y="130721"/>
                  </a:cubicBezTo>
                  <a:cubicBezTo>
                    <a:pt x="27788" y="136246"/>
                    <a:pt x="12700" y="157899"/>
                    <a:pt x="12700" y="182207"/>
                  </a:cubicBezTo>
                  <a:cubicBezTo>
                    <a:pt x="12700" y="198132"/>
                    <a:pt x="18910" y="213030"/>
                    <a:pt x="29743" y="223101"/>
                  </a:cubicBezTo>
                  <a:cubicBezTo>
                    <a:pt x="32309" y="225488"/>
                    <a:pt x="32461" y="229502"/>
                    <a:pt x="30074" y="232067"/>
                  </a:cubicBezTo>
                  <a:cubicBezTo>
                    <a:pt x="27673" y="234658"/>
                    <a:pt x="23660" y="234785"/>
                    <a:pt x="21095" y="232397"/>
                  </a:cubicBezTo>
                  <a:cubicBezTo>
                    <a:pt x="7684" y="219939"/>
                    <a:pt x="0" y="201638"/>
                    <a:pt x="0" y="182207"/>
                  </a:cubicBezTo>
                  <a:cubicBezTo>
                    <a:pt x="0" y="153822"/>
                    <a:pt x="16193" y="129121"/>
                    <a:pt x="40005" y="120155"/>
                  </a:cubicBezTo>
                  <a:cubicBezTo>
                    <a:pt x="39611" y="116268"/>
                    <a:pt x="39408" y="112293"/>
                    <a:pt x="39408" y="108293"/>
                  </a:cubicBezTo>
                  <a:cubicBezTo>
                    <a:pt x="39408" y="48577"/>
                    <a:pt x="84417" y="0"/>
                    <a:pt x="139738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13433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Сервисная модель позволяет оптимизировать расходы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12775"/>
          <a:stretch/>
        </p:blipFill>
        <p:spPr>
          <a:xfrm>
            <a:off x="6331604" y="3018235"/>
            <a:ext cx="2110268" cy="188595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758366"/>
              </p:ext>
            </p:extLst>
          </p:nvPr>
        </p:nvGraphicFramePr>
        <p:xfrm>
          <a:off x="683567" y="1178384"/>
          <a:ext cx="5646792" cy="3808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9165"/>
                <a:gridCol w="301343"/>
                <a:gridCol w="1984878"/>
                <a:gridCol w="196528"/>
                <a:gridCol w="1984878"/>
              </a:tblGrid>
              <a:tr h="572082"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0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Интеграционная модель (CAPEX)</a:t>
                      </a:r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Сервисная модель (OPEX)</a:t>
                      </a:r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</a:tr>
              <a:tr h="77035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Цель</a:t>
                      </a:r>
                    </a:p>
                    <a:p>
                      <a:pPr algn="l" fontAlgn="t"/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Приобретение активов с расчетом на длительный (3-5 лет) период использования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Оптимизация расходов на ведение бизнеса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</a:tr>
              <a:tr h="4782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Как платим?</a:t>
                      </a:r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оплата вперед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ежемесячно или ежегодно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</a:tr>
              <a:tr h="78042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Как учитываем расходы?</a:t>
                      </a:r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Частями протяжении всего времени использования актива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В полном объеме в текущем отчетном периоде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</a:tr>
              <a:tr h="65451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Как отображаем в бухгалтерском учете</a:t>
                      </a:r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Основные средства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Операционные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</a:tr>
              <a:tr h="52744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solidFill>
                            <a:srgbClr val="00ACE5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Пример</a:t>
                      </a:r>
                      <a:endParaRPr lang="ru-RU" sz="1200" b="1" i="0" u="none" strike="noStrike" dirty="0">
                        <a:solidFill>
                          <a:srgbClr val="00ACE5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Приобретение нового межсетевого экрана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k-SK" sz="1200" u="none" strike="noStrike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 </a:t>
                      </a:r>
                      <a:endParaRPr lang="sk-SK" sz="1200" b="0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Изменение</a:t>
                      </a:r>
                      <a:r>
                        <a:rPr lang="ru-RU" sz="1200" u="none" strike="noStrike" baseline="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требований к</a:t>
                      </a:r>
                      <a:r>
                        <a:rPr lang="ru-RU" sz="1200" u="none" strike="noStrike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сервису </a:t>
                      </a:r>
                      <a:r>
                        <a:rPr lang="ru-RU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межсетевое </a:t>
                      </a:r>
                      <a:r>
                        <a:rPr lang="ru-RU" sz="1200" u="none" strike="noStrike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экранирование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4019" marR="4019" marT="4019" marB="0"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32385" y="1004400"/>
            <a:ext cx="2197973" cy="4036707"/>
          </a:xfrm>
          <a:prstGeom prst="rect">
            <a:avLst/>
          </a:prstGeom>
          <a:noFill/>
          <a:ln w="63500">
            <a:solidFill>
              <a:srgbClr val="FF7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125943" y="1178384"/>
            <a:ext cx="539186" cy="540000"/>
            <a:chOff x="9036059" y="3642047"/>
            <a:chExt cx="558800" cy="558800"/>
          </a:xfrm>
          <a:solidFill>
            <a:srgbClr val="00ACE5"/>
          </a:solidFill>
        </p:grpSpPr>
        <p:sp>
          <p:nvSpPr>
            <p:cNvPr id="8" name="Shape 1470"/>
            <p:cNvSpPr/>
            <p:nvPr/>
          </p:nvSpPr>
          <p:spPr>
            <a:xfrm>
              <a:off x="9036059" y="3642047"/>
              <a:ext cx="279400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38"/>
                  </a:cubicBezTo>
                  <a:cubicBezTo>
                    <a:pt x="12700" y="426517"/>
                    <a:pt x="132347" y="546176"/>
                    <a:pt x="279400" y="546176"/>
                  </a:cubicBezTo>
                  <a:lnTo>
                    <a:pt x="279400" y="558876"/>
                  </a:lnTo>
                  <a:cubicBezTo>
                    <a:pt x="125337" y="558876"/>
                    <a:pt x="0" y="433527"/>
                    <a:pt x="0" y="279438"/>
                  </a:cubicBezTo>
                  <a:cubicBezTo>
                    <a:pt x="0" y="125349"/>
                    <a:pt x="125337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9" name="Shape 1471"/>
            <p:cNvSpPr/>
            <p:nvPr/>
          </p:nvSpPr>
          <p:spPr>
            <a:xfrm>
              <a:off x="9315459" y="3642047"/>
              <a:ext cx="279400" cy="558800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0" y="0"/>
                  </a:moveTo>
                  <a:cubicBezTo>
                    <a:pt x="154063" y="0"/>
                    <a:pt x="279400" y="125349"/>
                    <a:pt x="279400" y="279438"/>
                  </a:cubicBezTo>
                  <a:cubicBezTo>
                    <a:pt x="279400" y="433527"/>
                    <a:pt x="154063" y="558876"/>
                    <a:pt x="0" y="558876"/>
                  </a:cubicBezTo>
                  <a:lnTo>
                    <a:pt x="0" y="546176"/>
                  </a:lnTo>
                  <a:cubicBezTo>
                    <a:pt x="147053" y="546176"/>
                    <a:pt x="266700" y="426517"/>
                    <a:pt x="266700" y="279438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0" name="Shape 1522"/>
            <p:cNvSpPr/>
            <p:nvPr/>
          </p:nvSpPr>
          <p:spPr>
            <a:xfrm>
              <a:off x="9222088" y="3816633"/>
              <a:ext cx="25400" cy="253965"/>
            </a:xfrm>
            <a:custGeom>
              <a:avLst/>
              <a:gdLst/>
              <a:ahLst/>
              <a:cxnLst/>
              <a:rect l="0" t="0" r="0" b="0"/>
              <a:pathLst>
                <a:path w="25400" h="254000">
                  <a:moveTo>
                    <a:pt x="6350" y="0"/>
                  </a:moveTo>
                  <a:lnTo>
                    <a:pt x="25400" y="0"/>
                  </a:lnTo>
                  <a:lnTo>
                    <a:pt x="25400" y="12700"/>
                  </a:lnTo>
                  <a:lnTo>
                    <a:pt x="12700" y="12700"/>
                  </a:lnTo>
                  <a:lnTo>
                    <a:pt x="12700" y="241300"/>
                  </a:lnTo>
                  <a:lnTo>
                    <a:pt x="25400" y="241300"/>
                  </a:lnTo>
                  <a:lnTo>
                    <a:pt x="25400" y="254000"/>
                  </a:lnTo>
                  <a:lnTo>
                    <a:pt x="6350" y="254000"/>
                  </a:lnTo>
                  <a:cubicBezTo>
                    <a:pt x="2845" y="254000"/>
                    <a:pt x="0" y="251168"/>
                    <a:pt x="0" y="2476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1" name="Shape 1523"/>
            <p:cNvSpPr/>
            <p:nvPr/>
          </p:nvSpPr>
          <p:spPr>
            <a:xfrm>
              <a:off x="9247488" y="3816633"/>
              <a:ext cx="25400" cy="253965"/>
            </a:xfrm>
            <a:custGeom>
              <a:avLst/>
              <a:gdLst/>
              <a:ahLst/>
              <a:cxnLst/>
              <a:rect l="0" t="0" r="0" b="0"/>
              <a:pathLst>
                <a:path w="25400" h="254000">
                  <a:moveTo>
                    <a:pt x="0" y="0"/>
                  </a:moveTo>
                  <a:lnTo>
                    <a:pt x="19050" y="0"/>
                  </a:lnTo>
                  <a:cubicBezTo>
                    <a:pt x="22568" y="0"/>
                    <a:pt x="25400" y="2845"/>
                    <a:pt x="25400" y="6350"/>
                  </a:cubicBezTo>
                  <a:lnTo>
                    <a:pt x="25400" y="247650"/>
                  </a:lnTo>
                  <a:cubicBezTo>
                    <a:pt x="25400" y="251168"/>
                    <a:pt x="22568" y="254000"/>
                    <a:pt x="19050" y="254000"/>
                  </a:cubicBezTo>
                  <a:lnTo>
                    <a:pt x="0" y="254000"/>
                  </a:lnTo>
                  <a:lnTo>
                    <a:pt x="0" y="241300"/>
                  </a:lnTo>
                  <a:lnTo>
                    <a:pt x="12700" y="241300"/>
                  </a:lnTo>
                  <a:lnTo>
                    <a:pt x="127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2" name="Shape 1524"/>
            <p:cNvSpPr/>
            <p:nvPr/>
          </p:nvSpPr>
          <p:spPr>
            <a:xfrm>
              <a:off x="9298327" y="3892823"/>
              <a:ext cx="25400" cy="177776"/>
            </a:xfrm>
            <a:custGeom>
              <a:avLst/>
              <a:gdLst/>
              <a:ahLst/>
              <a:cxnLst/>
              <a:rect l="0" t="0" r="0" b="0"/>
              <a:pathLst>
                <a:path w="25400" h="177800">
                  <a:moveTo>
                    <a:pt x="6350" y="0"/>
                  </a:moveTo>
                  <a:lnTo>
                    <a:pt x="25400" y="0"/>
                  </a:lnTo>
                  <a:lnTo>
                    <a:pt x="25400" y="12700"/>
                  </a:lnTo>
                  <a:lnTo>
                    <a:pt x="12700" y="12700"/>
                  </a:lnTo>
                  <a:lnTo>
                    <a:pt x="12700" y="165100"/>
                  </a:lnTo>
                  <a:lnTo>
                    <a:pt x="25400" y="165100"/>
                  </a:lnTo>
                  <a:lnTo>
                    <a:pt x="25400" y="177800"/>
                  </a:lnTo>
                  <a:lnTo>
                    <a:pt x="6350" y="177800"/>
                  </a:lnTo>
                  <a:cubicBezTo>
                    <a:pt x="2845" y="177800"/>
                    <a:pt x="0" y="174968"/>
                    <a:pt x="0" y="1714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3" name="Shape 1525"/>
            <p:cNvSpPr/>
            <p:nvPr/>
          </p:nvSpPr>
          <p:spPr>
            <a:xfrm>
              <a:off x="9323727" y="3892823"/>
              <a:ext cx="25400" cy="177776"/>
            </a:xfrm>
            <a:custGeom>
              <a:avLst/>
              <a:gdLst/>
              <a:ahLst/>
              <a:cxnLst/>
              <a:rect l="0" t="0" r="0" b="0"/>
              <a:pathLst>
                <a:path w="25400" h="177800">
                  <a:moveTo>
                    <a:pt x="0" y="0"/>
                  </a:moveTo>
                  <a:lnTo>
                    <a:pt x="19050" y="0"/>
                  </a:lnTo>
                  <a:cubicBezTo>
                    <a:pt x="22568" y="0"/>
                    <a:pt x="25400" y="2845"/>
                    <a:pt x="25400" y="6350"/>
                  </a:cubicBezTo>
                  <a:lnTo>
                    <a:pt x="25400" y="171450"/>
                  </a:lnTo>
                  <a:cubicBezTo>
                    <a:pt x="25400" y="174968"/>
                    <a:pt x="22568" y="177800"/>
                    <a:pt x="19050" y="177800"/>
                  </a:cubicBezTo>
                  <a:lnTo>
                    <a:pt x="0" y="177800"/>
                  </a:lnTo>
                  <a:lnTo>
                    <a:pt x="0" y="165100"/>
                  </a:lnTo>
                  <a:lnTo>
                    <a:pt x="12700" y="165100"/>
                  </a:lnTo>
                  <a:lnTo>
                    <a:pt x="127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4" name="Shape 1526"/>
            <p:cNvSpPr/>
            <p:nvPr/>
          </p:nvSpPr>
          <p:spPr>
            <a:xfrm>
              <a:off x="9374488" y="3956314"/>
              <a:ext cx="25400" cy="114284"/>
            </a:xfrm>
            <a:custGeom>
              <a:avLst/>
              <a:gdLst/>
              <a:ahLst/>
              <a:cxnLst/>
              <a:rect l="0" t="0" r="0" b="0"/>
              <a:pathLst>
                <a:path w="25400" h="114300">
                  <a:moveTo>
                    <a:pt x="6350" y="0"/>
                  </a:moveTo>
                  <a:lnTo>
                    <a:pt x="25400" y="0"/>
                  </a:lnTo>
                  <a:lnTo>
                    <a:pt x="25400" y="12700"/>
                  </a:lnTo>
                  <a:lnTo>
                    <a:pt x="12700" y="12700"/>
                  </a:lnTo>
                  <a:lnTo>
                    <a:pt x="12700" y="101600"/>
                  </a:lnTo>
                  <a:lnTo>
                    <a:pt x="25400" y="101600"/>
                  </a:lnTo>
                  <a:lnTo>
                    <a:pt x="25400" y="114300"/>
                  </a:lnTo>
                  <a:lnTo>
                    <a:pt x="6350" y="114300"/>
                  </a:lnTo>
                  <a:cubicBezTo>
                    <a:pt x="2845" y="114300"/>
                    <a:pt x="0" y="111468"/>
                    <a:pt x="0" y="107950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5" name="Shape 1527"/>
            <p:cNvSpPr/>
            <p:nvPr/>
          </p:nvSpPr>
          <p:spPr>
            <a:xfrm>
              <a:off x="9399888" y="3956314"/>
              <a:ext cx="25400" cy="114284"/>
            </a:xfrm>
            <a:custGeom>
              <a:avLst/>
              <a:gdLst/>
              <a:ahLst/>
              <a:cxnLst/>
              <a:rect l="0" t="0" r="0" b="0"/>
              <a:pathLst>
                <a:path w="25400" h="114300">
                  <a:moveTo>
                    <a:pt x="0" y="0"/>
                  </a:moveTo>
                  <a:lnTo>
                    <a:pt x="19050" y="0"/>
                  </a:lnTo>
                  <a:cubicBezTo>
                    <a:pt x="22568" y="0"/>
                    <a:pt x="25400" y="2845"/>
                    <a:pt x="25400" y="6350"/>
                  </a:cubicBezTo>
                  <a:lnTo>
                    <a:pt x="25400" y="107950"/>
                  </a:lnTo>
                  <a:cubicBezTo>
                    <a:pt x="25400" y="111468"/>
                    <a:pt x="22568" y="114300"/>
                    <a:pt x="19050" y="114300"/>
                  </a:cubicBezTo>
                  <a:lnTo>
                    <a:pt x="0" y="114300"/>
                  </a:lnTo>
                  <a:lnTo>
                    <a:pt x="0" y="101600"/>
                  </a:lnTo>
                  <a:lnTo>
                    <a:pt x="12700" y="101600"/>
                  </a:lnTo>
                  <a:lnTo>
                    <a:pt x="127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6" name="Shape 1528"/>
            <p:cNvSpPr/>
            <p:nvPr/>
          </p:nvSpPr>
          <p:spPr>
            <a:xfrm>
              <a:off x="9354971" y="3873864"/>
              <a:ext cx="67284" cy="12698"/>
            </a:xfrm>
            <a:custGeom>
              <a:avLst/>
              <a:gdLst/>
              <a:ahLst/>
              <a:cxnLst/>
              <a:rect l="0" t="0" r="0" b="0"/>
              <a:pathLst>
                <a:path w="67284" h="12700">
                  <a:moveTo>
                    <a:pt x="6350" y="0"/>
                  </a:moveTo>
                  <a:lnTo>
                    <a:pt x="60934" y="0"/>
                  </a:lnTo>
                  <a:cubicBezTo>
                    <a:pt x="64439" y="0"/>
                    <a:pt x="67284" y="2845"/>
                    <a:pt x="67284" y="6350"/>
                  </a:cubicBezTo>
                  <a:cubicBezTo>
                    <a:pt x="67284" y="9855"/>
                    <a:pt x="64439" y="12700"/>
                    <a:pt x="6093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7" name="Shape 1529"/>
            <p:cNvSpPr/>
            <p:nvPr/>
          </p:nvSpPr>
          <p:spPr>
            <a:xfrm>
              <a:off x="9354977" y="3772263"/>
              <a:ext cx="58896" cy="139123"/>
            </a:xfrm>
            <a:custGeom>
              <a:avLst/>
              <a:gdLst/>
              <a:ahLst/>
              <a:cxnLst/>
              <a:rect l="0" t="0" r="0" b="0"/>
              <a:pathLst>
                <a:path w="58896" h="139142">
                  <a:moveTo>
                    <a:pt x="22543" y="0"/>
                  </a:moveTo>
                  <a:lnTo>
                    <a:pt x="58896" y="0"/>
                  </a:lnTo>
                  <a:lnTo>
                    <a:pt x="58896" y="12700"/>
                  </a:lnTo>
                  <a:lnTo>
                    <a:pt x="28893" y="12700"/>
                  </a:lnTo>
                  <a:lnTo>
                    <a:pt x="28893" y="69444"/>
                  </a:lnTo>
                  <a:lnTo>
                    <a:pt x="58896" y="69444"/>
                  </a:lnTo>
                  <a:lnTo>
                    <a:pt x="58896" y="82144"/>
                  </a:lnTo>
                  <a:lnTo>
                    <a:pt x="28893" y="82144"/>
                  </a:lnTo>
                  <a:lnTo>
                    <a:pt x="28893" y="132792"/>
                  </a:lnTo>
                  <a:cubicBezTo>
                    <a:pt x="28893" y="136310"/>
                    <a:pt x="26048" y="139142"/>
                    <a:pt x="22543" y="139142"/>
                  </a:cubicBezTo>
                  <a:cubicBezTo>
                    <a:pt x="19038" y="139142"/>
                    <a:pt x="16193" y="136310"/>
                    <a:pt x="16193" y="132792"/>
                  </a:cubicBezTo>
                  <a:lnTo>
                    <a:pt x="16193" y="82144"/>
                  </a:lnTo>
                  <a:lnTo>
                    <a:pt x="6350" y="82144"/>
                  </a:lnTo>
                  <a:cubicBezTo>
                    <a:pt x="2832" y="82144"/>
                    <a:pt x="0" y="79299"/>
                    <a:pt x="0" y="75794"/>
                  </a:cubicBezTo>
                  <a:cubicBezTo>
                    <a:pt x="0" y="72289"/>
                    <a:pt x="2832" y="69444"/>
                    <a:pt x="6350" y="69444"/>
                  </a:cubicBezTo>
                  <a:lnTo>
                    <a:pt x="16193" y="69444"/>
                  </a:lnTo>
                  <a:lnTo>
                    <a:pt x="16193" y="6350"/>
                  </a:lnTo>
                  <a:cubicBezTo>
                    <a:pt x="16193" y="2845"/>
                    <a:pt x="19038" y="0"/>
                    <a:pt x="22543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8" name="Shape 1530"/>
            <p:cNvSpPr/>
            <p:nvPr/>
          </p:nvSpPr>
          <p:spPr>
            <a:xfrm>
              <a:off x="9413873" y="3772263"/>
              <a:ext cx="42704" cy="82133"/>
            </a:xfrm>
            <a:custGeom>
              <a:avLst/>
              <a:gdLst/>
              <a:ahLst/>
              <a:cxnLst/>
              <a:rect l="0" t="0" r="0" b="0"/>
              <a:pathLst>
                <a:path w="42704" h="82144">
                  <a:moveTo>
                    <a:pt x="0" y="0"/>
                  </a:moveTo>
                  <a:lnTo>
                    <a:pt x="2025" y="0"/>
                  </a:lnTo>
                  <a:cubicBezTo>
                    <a:pt x="29775" y="0"/>
                    <a:pt x="42704" y="19660"/>
                    <a:pt x="42704" y="32944"/>
                  </a:cubicBezTo>
                  <a:lnTo>
                    <a:pt x="42704" y="47841"/>
                  </a:lnTo>
                  <a:cubicBezTo>
                    <a:pt x="42704" y="64364"/>
                    <a:pt x="29979" y="82144"/>
                    <a:pt x="2025" y="82144"/>
                  </a:cubicBezTo>
                  <a:lnTo>
                    <a:pt x="0" y="82144"/>
                  </a:lnTo>
                  <a:lnTo>
                    <a:pt x="0" y="69444"/>
                  </a:lnTo>
                  <a:lnTo>
                    <a:pt x="2025" y="69444"/>
                  </a:lnTo>
                  <a:cubicBezTo>
                    <a:pt x="21355" y="69444"/>
                    <a:pt x="30004" y="58598"/>
                    <a:pt x="30004" y="47841"/>
                  </a:cubicBezTo>
                  <a:lnTo>
                    <a:pt x="30004" y="32944"/>
                  </a:lnTo>
                  <a:cubicBezTo>
                    <a:pt x="30004" y="27534"/>
                    <a:pt x="23375" y="12700"/>
                    <a:pt x="202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0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37096"/>
              </p:ext>
            </p:extLst>
          </p:nvPr>
        </p:nvGraphicFramePr>
        <p:xfrm>
          <a:off x="251520" y="1119166"/>
          <a:ext cx="8280921" cy="3960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6793"/>
                <a:gridCol w="33642"/>
                <a:gridCol w="2733692"/>
                <a:gridCol w="38502"/>
                <a:gridCol w="2718292"/>
              </a:tblGrid>
              <a:tr h="3955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Подсистема защиты информации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charset="0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Интеграционный проект, руб.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charset="0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ru-RU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Сервисная модель</a:t>
                      </a:r>
                      <a:r>
                        <a:rPr lang="en-US" sz="13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,</a:t>
                      </a:r>
                      <a:r>
                        <a:rPr lang="en-US" sz="13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 </a:t>
                      </a:r>
                      <a:r>
                        <a:rPr lang="ru-RU" sz="13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руб./</a:t>
                      </a:r>
                      <a:r>
                        <a:rPr lang="ru-RU" sz="1300" b="1" i="0" u="none" strike="noStrike" baseline="0" dirty="0" err="1" smtClean="0">
                          <a:solidFill>
                            <a:srgbClr val="FFFFFF"/>
                          </a:solidFill>
                          <a:effectLst/>
                          <a:latin typeface="Arial Narrow" charset="0"/>
                        </a:rPr>
                        <a:t>мес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charset="0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567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</a:rPr>
                        <a:t>Стоимость системы защиты информации*</a:t>
                      </a:r>
                      <a:endParaRPr lang="ru-RU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charset="0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98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Межсетевой экран на 1 </a:t>
                      </a:r>
                      <a:r>
                        <a:rPr lang="ru-RU" sz="1200" b="1" u="none" strike="noStrike" dirty="0" err="1">
                          <a:effectLst/>
                          <a:latin typeface="+mn-lt"/>
                          <a:cs typeface="+mn-cs"/>
                        </a:rPr>
                        <a:t>Gbit</a:t>
                      </a:r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ru-RU" sz="1200" b="1" u="none" strike="noStrike" dirty="0" err="1">
                          <a:effectLst/>
                          <a:latin typeface="+mn-lt"/>
                          <a:cs typeface="+mn-cs"/>
                        </a:rPr>
                        <a:t>s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algn="r" defTabSz="914400" rtl="0" eaLnBrk="1" fontAlgn="t" latinLnBrk="0" hangingPunct="1"/>
                      <a:r>
                        <a:rPr lang="mr-I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1 245 000,00 ₽ </a:t>
                      </a:r>
                      <a:endParaRPr lang="mr-I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r" defTabSz="914400" rtl="0" eaLnBrk="1" fontAlgn="t" latinLnBrk="0" hangingPunct="1"/>
                      <a:r>
                        <a:rPr lang="mr-IN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34 583,33 ₽ </a:t>
                      </a:r>
                      <a:endParaRPr lang="mr-IN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0331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Шифрование каналов связи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843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Система обнаружения и предотвращения вторжений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pl-PL" sz="1200" u="none" strike="noStrike" dirty="0">
                          <a:effectLst/>
                          <a:latin typeface="+mn-lt"/>
                          <a:cs typeface="+mn-cs"/>
                        </a:rPr>
                        <a:t> 1 537 250,00 ₽ 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i-FI" sz="1200" u="none" strike="noStrike" dirty="0">
                          <a:effectLst/>
                          <a:latin typeface="+mn-lt"/>
                          <a:cs typeface="+mn-cs"/>
                        </a:rPr>
                        <a:t> 42 701,39 ₽ </a:t>
                      </a:r>
                      <a:endParaRPr lang="fi-FI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2001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СЗИ от НСД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en-US" sz="1200" u="none" strike="noStrike" dirty="0">
                          <a:effectLst/>
                          <a:latin typeface="+mn-lt"/>
                          <a:cs typeface="+mn-cs"/>
                        </a:rPr>
                        <a:t> 706 000,00 ₽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mr-IN" sz="1200" u="none" strike="noStrike" dirty="0">
                          <a:effectLst/>
                          <a:latin typeface="+mn-lt"/>
                          <a:cs typeface="+mn-cs"/>
                        </a:rPr>
                        <a:t>-</a:t>
                      </a:r>
                      <a:endParaRPr lang="mr-IN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08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Антивирусная защита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en-US" sz="1200" u="none" strike="noStrike" dirty="0">
                          <a:effectLst/>
                          <a:latin typeface="+mn-lt"/>
                          <a:cs typeface="+mn-cs"/>
                        </a:rPr>
                        <a:t> 183 000,00 ₽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l-PL" sz="1200" u="none" strike="noStrike" dirty="0">
                          <a:effectLst/>
                          <a:latin typeface="+mn-lt"/>
                          <a:cs typeface="+mn-cs"/>
                        </a:rPr>
                        <a:t> 15 250,00 ₽ 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8366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Защита виртуальной инфраструктуры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en-US" sz="1200" u="none" strike="noStrike" dirty="0">
                          <a:effectLst/>
                          <a:latin typeface="+mn-lt"/>
                          <a:cs typeface="+mn-cs"/>
                        </a:rPr>
                        <a:t> 463 800,00 ₽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mr-IN" sz="1200" u="none" strike="noStrike" dirty="0">
                          <a:effectLst/>
                          <a:latin typeface="+mn-lt"/>
                          <a:cs typeface="+mn-cs"/>
                        </a:rPr>
                        <a:t>0**</a:t>
                      </a:r>
                      <a:endParaRPr lang="mr-IN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240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Система резервного копирования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en-US" sz="1200" u="none" strike="noStrike" dirty="0">
                          <a:effectLst/>
                          <a:latin typeface="+mn-lt"/>
                          <a:cs typeface="+mn-cs"/>
                        </a:rPr>
                        <a:t> 800 000,00 ₽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1200" u="none" strike="noStrike" dirty="0">
                          <a:effectLst/>
                          <a:latin typeface="+mn-lt"/>
                          <a:cs typeface="+mn-cs"/>
                        </a:rPr>
                        <a:t> 22 222,22 ₽ 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166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Реагирование на инциденты ИБ (SIEM)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pl-PL" sz="1200" u="none" strike="noStrike" dirty="0">
                          <a:effectLst/>
                          <a:latin typeface="+mn-lt"/>
                          <a:cs typeface="+mn-cs"/>
                        </a:rPr>
                        <a:t> 2 000 000,00 ₽ 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sk-SK" sz="1200" u="none" strike="noStrike" dirty="0">
                          <a:effectLst/>
                          <a:latin typeface="+mn-lt"/>
                          <a:cs typeface="+mn-cs"/>
                        </a:rPr>
                        <a:t> 55 555,56 ₽ </a:t>
                      </a:r>
                      <a:endParaRPr lang="sk-SK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6382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1200" b="1" u="none" strike="noStrike" dirty="0">
                          <a:effectLst/>
                          <a:latin typeface="+mn-lt"/>
                          <a:cs typeface="+mn-cs"/>
                        </a:rPr>
                        <a:t>ИТОГО: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t"/>
                      <a:r>
                        <a:rPr lang="pl-PL" sz="1200" b="1" u="none" strike="noStrike" dirty="0">
                          <a:effectLst/>
                          <a:latin typeface="+mn-lt"/>
                          <a:cs typeface="+mn-cs"/>
                        </a:rPr>
                        <a:t> 6 229 050,00 ₽ 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l-PL" sz="1200" b="1" u="none" strike="noStrike" dirty="0">
                          <a:effectLst/>
                          <a:latin typeface="+mn-lt"/>
                          <a:cs typeface="+mn-cs"/>
                        </a:rPr>
                        <a:t> 170 312,50 ₽ 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4571" marR="4571" marT="4571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589">
                <a:tc gridSpan="2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571" marR="4571" marT="4571" marB="0"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571" marR="4571" marT="4571" marB="0"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571" marR="4571" marT="4571" marB="0"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137589"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* - Стоимость рассчитана для организации из 5 физических площадок, 100 АРМ, 2 серверов по 4 процессора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571" marR="4571" marT="4571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589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** - при размещении серверов в виртуальном ЦОД Ростелеком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571" marR="4571" marT="4571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4571" marR="4571" marT="4571" marB="0" anchor="b">
                    <a:noFill/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>
            <a:grpSpLocks noChangeAspect="1"/>
          </p:cNvGrpSpPr>
          <p:nvPr/>
        </p:nvGrpSpPr>
        <p:grpSpPr>
          <a:xfrm>
            <a:off x="541718" y="169248"/>
            <a:ext cx="540000" cy="539842"/>
            <a:chOff x="3956155" y="4522939"/>
            <a:chExt cx="558704" cy="558540"/>
          </a:xfrm>
          <a:solidFill>
            <a:srgbClr val="00ACE5"/>
          </a:solidFill>
        </p:grpSpPr>
        <p:sp>
          <p:nvSpPr>
            <p:cNvPr id="6" name="Shape 1618"/>
            <p:cNvSpPr/>
            <p:nvPr/>
          </p:nvSpPr>
          <p:spPr>
            <a:xfrm>
              <a:off x="4100049" y="4847996"/>
              <a:ext cx="73977" cy="12693"/>
            </a:xfrm>
            <a:custGeom>
              <a:avLst/>
              <a:gdLst/>
              <a:ahLst/>
              <a:cxnLst/>
              <a:rect l="0" t="0" r="0" b="0"/>
              <a:pathLst>
                <a:path w="73990" h="12700">
                  <a:moveTo>
                    <a:pt x="6350" y="0"/>
                  </a:moveTo>
                  <a:lnTo>
                    <a:pt x="67640" y="0"/>
                  </a:lnTo>
                  <a:cubicBezTo>
                    <a:pt x="71145" y="0"/>
                    <a:pt x="73990" y="2845"/>
                    <a:pt x="73990" y="6350"/>
                  </a:cubicBezTo>
                  <a:cubicBezTo>
                    <a:pt x="73990" y="9855"/>
                    <a:pt x="71145" y="12700"/>
                    <a:pt x="67640" y="12700"/>
                  </a:cubicBezTo>
                  <a:lnTo>
                    <a:pt x="6350" y="12700"/>
                  </a:lnTo>
                  <a:cubicBezTo>
                    <a:pt x="2832" y="12700"/>
                    <a:pt x="0" y="9855"/>
                    <a:pt x="0" y="6350"/>
                  </a:cubicBezTo>
                  <a:cubicBezTo>
                    <a:pt x="0" y="2845"/>
                    <a:pt x="2832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7" name="Shape 1619"/>
            <p:cNvSpPr/>
            <p:nvPr/>
          </p:nvSpPr>
          <p:spPr>
            <a:xfrm>
              <a:off x="4100043" y="4732529"/>
              <a:ext cx="65337" cy="154574"/>
            </a:xfrm>
            <a:custGeom>
              <a:avLst/>
              <a:gdLst/>
              <a:ahLst/>
              <a:cxnLst/>
              <a:rect l="0" t="0" r="0" b="0"/>
              <a:pathLst>
                <a:path w="65348" h="154660">
                  <a:moveTo>
                    <a:pt x="24536" y="0"/>
                  </a:moveTo>
                  <a:lnTo>
                    <a:pt x="65348" y="0"/>
                  </a:lnTo>
                  <a:lnTo>
                    <a:pt x="65348" y="12700"/>
                  </a:lnTo>
                  <a:lnTo>
                    <a:pt x="30886" y="12700"/>
                  </a:lnTo>
                  <a:lnTo>
                    <a:pt x="30886" y="77978"/>
                  </a:lnTo>
                  <a:lnTo>
                    <a:pt x="65348" y="77978"/>
                  </a:lnTo>
                  <a:lnTo>
                    <a:pt x="65348" y="90678"/>
                  </a:lnTo>
                  <a:lnTo>
                    <a:pt x="30886" y="90678"/>
                  </a:lnTo>
                  <a:lnTo>
                    <a:pt x="30886" y="148310"/>
                  </a:lnTo>
                  <a:cubicBezTo>
                    <a:pt x="30886" y="151816"/>
                    <a:pt x="28042" y="154660"/>
                    <a:pt x="24536" y="154660"/>
                  </a:cubicBezTo>
                  <a:cubicBezTo>
                    <a:pt x="21031" y="154660"/>
                    <a:pt x="18186" y="151816"/>
                    <a:pt x="18186" y="148310"/>
                  </a:cubicBezTo>
                  <a:lnTo>
                    <a:pt x="18186" y="90678"/>
                  </a:lnTo>
                  <a:lnTo>
                    <a:pt x="6350" y="90678"/>
                  </a:lnTo>
                  <a:cubicBezTo>
                    <a:pt x="2845" y="90678"/>
                    <a:pt x="0" y="87833"/>
                    <a:pt x="0" y="84328"/>
                  </a:cubicBezTo>
                  <a:cubicBezTo>
                    <a:pt x="0" y="80823"/>
                    <a:pt x="2845" y="77978"/>
                    <a:pt x="6350" y="77978"/>
                  </a:cubicBezTo>
                  <a:lnTo>
                    <a:pt x="18186" y="77978"/>
                  </a:lnTo>
                  <a:lnTo>
                    <a:pt x="18186" y="6350"/>
                  </a:lnTo>
                  <a:cubicBezTo>
                    <a:pt x="18186" y="2845"/>
                    <a:pt x="21031" y="0"/>
                    <a:pt x="24536" y="0"/>
                  </a:cubicBez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8" name="Shape 1620"/>
            <p:cNvSpPr/>
            <p:nvPr/>
          </p:nvSpPr>
          <p:spPr>
            <a:xfrm>
              <a:off x="4165380" y="4732529"/>
              <a:ext cx="47153" cy="90627"/>
            </a:xfrm>
            <a:custGeom>
              <a:avLst/>
              <a:gdLst/>
              <a:ahLst/>
              <a:cxnLst/>
              <a:rect l="0" t="0" r="0" b="0"/>
              <a:pathLst>
                <a:path w="47161" h="90678">
                  <a:moveTo>
                    <a:pt x="0" y="0"/>
                  </a:moveTo>
                  <a:lnTo>
                    <a:pt x="2305" y="0"/>
                  </a:lnTo>
                  <a:cubicBezTo>
                    <a:pt x="32899" y="0"/>
                    <a:pt x="47161" y="21628"/>
                    <a:pt x="47161" y="36233"/>
                  </a:cubicBezTo>
                  <a:lnTo>
                    <a:pt x="47161" y="52921"/>
                  </a:lnTo>
                  <a:cubicBezTo>
                    <a:pt x="47161" y="71107"/>
                    <a:pt x="33115" y="90678"/>
                    <a:pt x="2305" y="90678"/>
                  </a:cubicBezTo>
                  <a:lnTo>
                    <a:pt x="0" y="90678"/>
                  </a:lnTo>
                  <a:lnTo>
                    <a:pt x="0" y="77978"/>
                  </a:lnTo>
                  <a:lnTo>
                    <a:pt x="2305" y="77978"/>
                  </a:lnTo>
                  <a:cubicBezTo>
                    <a:pt x="24517" y="77978"/>
                    <a:pt x="34461" y="65392"/>
                    <a:pt x="34461" y="52921"/>
                  </a:cubicBezTo>
                  <a:lnTo>
                    <a:pt x="34461" y="36233"/>
                  </a:lnTo>
                  <a:cubicBezTo>
                    <a:pt x="34461" y="29946"/>
                    <a:pt x="26829" y="12700"/>
                    <a:pt x="2305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9" name="Shape 1621"/>
            <p:cNvSpPr/>
            <p:nvPr/>
          </p:nvSpPr>
          <p:spPr>
            <a:xfrm>
              <a:off x="4314015" y="4732546"/>
              <a:ext cx="12698" cy="153851"/>
            </a:xfrm>
            <a:custGeom>
              <a:avLst/>
              <a:gdLst/>
              <a:ahLst/>
              <a:cxnLst/>
              <a:rect l="0" t="0" r="0" b="0"/>
              <a:pathLst>
                <a:path w="12700" h="153937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47587"/>
                  </a:lnTo>
                  <a:cubicBezTo>
                    <a:pt x="12700" y="151092"/>
                    <a:pt x="9855" y="153937"/>
                    <a:pt x="6350" y="153937"/>
                  </a:cubicBezTo>
                  <a:cubicBezTo>
                    <a:pt x="2845" y="153937"/>
                    <a:pt x="0" y="151092"/>
                    <a:pt x="0" y="147587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0" name="Shape 1622"/>
            <p:cNvSpPr/>
            <p:nvPr/>
          </p:nvSpPr>
          <p:spPr>
            <a:xfrm>
              <a:off x="4246196" y="4805989"/>
              <a:ext cx="147206" cy="80384"/>
            </a:xfrm>
            <a:custGeom>
              <a:avLst/>
              <a:gdLst/>
              <a:ahLst/>
              <a:cxnLst/>
              <a:rect l="0" t="0" r="0" b="0"/>
              <a:pathLst>
                <a:path w="147231" h="80429">
                  <a:moveTo>
                    <a:pt x="2477" y="2477"/>
                  </a:moveTo>
                  <a:cubicBezTo>
                    <a:pt x="4966" y="0"/>
                    <a:pt x="8979" y="0"/>
                    <a:pt x="11456" y="2477"/>
                  </a:cubicBezTo>
                  <a:lnTo>
                    <a:pt x="74130" y="65100"/>
                  </a:lnTo>
                  <a:lnTo>
                    <a:pt x="135776" y="3518"/>
                  </a:lnTo>
                  <a:cubicBezTo>
                    <a:pt x="138252" y="1041"/>
                    <a:pt x="142265" y="1041"/>
                    <a:pt x="144755" y="3518"/>
                  </a:cubicBezTo>
                  <a:cubicBezTo>
                    <a:pt x="147231" y="6007"/>
                    <a:pt x="147231" y="10020"/>
                    <a:pt x="144755" y="12497"/>
                  </a:cubicBezTo>
                  <a:lnTo>
                    <a:pt x="78626" y="78575"/>
                  </a:lnTo>
                  <a:cubicBezTo>
                    <a:pt x="77381" y="79807"/>
                    <a:pt x="75755" y="80429"/>
                    <a:pt x="74130" y="80429"/>
                  </a:cubicBezTo>
                  <a:cubicBezTo>
                    <a:pt x="72504" y="80429"/>
                    <a:pt x="70879" y="79807"/>
                    <a:pt x="69634" y="78575"/>
                  </a:cubicBezTo>
                  <a:lnTo>
                    <a:pt x="2477" y="11456"/>
                  </a:lnTo>
                  <a:cubicBezTo>
                    <a:pt x="0" y="8979"/>
                    <a:pt x="0" y="4966"/>
                    <a:pt x="2477" y="2477"/>
                  </a:cubicBez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1" name="Shape 1628"/>
            <p:cNvSpPr/>
            <p:nvPr/>
          </p:nvSpPr>
          <p:spPr>
            <a:xfrm>
              <a:off x="3956155" y="4522939"/>
              <a:ext cx="279352" cy="558540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26"/>
                  </a:cubicBezTo>
                  <a:cubicBezTo>
                    <a:pt x="12700" y="426491"/>
                    <a:pt x="132347" y="546151"/>
                    <a:pt x="279400" y="546151"/>
                  </a:cubicBezTo>
                  <a:lnTo>
                    <a:pt x="279400" y="558851"/>
                  </a:lnTo>
                  <a:cubicBezTo>
                    <a:pt x="125336" y="558851"/>
                    <a:pt x="0" y="433502"/>
                    <a:pt x="0" y="279426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12" name="Shape 1629"/>
            <p:cNvSpPr/>
            <p:nvPr/>
          </p:nvSpPr>
          <p:spPr>
            <a:xfrm>
              <a:off x="4235507" y="4522939"/>
              <a:ext cx="279352" cy="558540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0" y="0"/>
                  </a:moveTo>
                  <a:cubicBezTo>
                    <a:pt x="154064" y="0"/>
                    <a:pt x="279400" y="125349"/>
                    <a:pt x="279400" y="279426"/>
                  </a:cubicBezTo>
                  <a:cubicBezTo>
                    <a:pt x="279400" y="433502"/>
                    <a:pt x="154064" y="558851"/>
                    <a:pt x="0" y="558851"/>
                  </a:cubicBezTo>
                  <a:lnTo>
                    <a:pt x="0" y="546151"/>
                  </a:lnTo>
                  <a:cubicBezTo>
                    <a:pt x="147053" y="546151"/>
                    <a:pt x="266700" y="426491"/>
                    <a:pt x="266700" y="279426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bg1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</p:grpSp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>
            <a:off x="1081717" y="169089"/>
            <a:ext cx="7194401" cy="540001"/>
          </a:xfrm>
        </p:spPr>
        <p:txBody>
          <a:bodyPr/>
          <a:lstStyle/>
          <a:p>
            <a:r>
              <a:rPr lang="ru-RU" dirty="0" smtClean="0"/>
              <a:t>Сервисная модель позволяет экономить бюджет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52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982" y="1"/>
            <a:ext cx="5842305" cy="1004399"/>
          </a:xfrm>
        </p:spPr>
        <p:txBody>
          <a:bodyPr/>
          <a:lstStyle/>
          <a:p>
            <a:r>
              <a:rPr lang="ru-RU" dirty="0" smtClean="0">
                <a:latin typeface="Chevin Pro Thin" charset="0"/>
                <a:ea typeface="Chevin Pro Thin" charset="0"/>
                <a:cs typeface="Chevin Pro Thin" charset="0"/>
              </a:rPr>
              <a:t>Тарифы</a:t>
            </a:r>
            <a:endParaRPr lang="ru-RU" dirty="0">
              <a:latin typeface="Chevin Pro Thin" charset="0"/>
              <a:ea typeface="Chevin Pro Thin" charset="0"/>
              <a:cs typeface="Chevin Pro Thin" charset="0"/>
            </a:endParaRPr>
          </a:p>
        </p:txBody>
      </p:sp>
      <p:grpSp>
        <p:nvGrpSpPr>
          <p:cNvPr id="4" name="Группа 3"/>
          <p:cNvGrpSpPr>
            <a:grpSpLocks noChangeAspect="1"/>
          </p:cNvGrpSpPr>
          <p:nvPr/>
        </p:nvGrpSpPr>
        <p:grpSpPr>
          <a:xfrm>
            <a:off x="378428" y="142200"/>
            <a:ext cx="720016" cy="720000"/>
            <a:chOff x="7004060" y="3642047"/>
            <a:chExt cx="558800" cy="558788"/>
          </a:xfrm>
          <a:solidFill>
            <a:schemeClr val="bg1"/>
          </a:solidFill>
        </p:grpSpPr>
        <p:sp>
          <p:nvSpPr>
            <p:cNvPr id="5" name="Shape 1458"/>
            <p:cNvSpPr/>
            <p:nvPr/>
          </p:nvSpPr>
          <p:spPr>
            <a:xfrm>
              <a:off x="7004060" y="3642047"/>
              <a:ext cx="279400" cy="558788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38"/>
                  </a:cubicBezTo>
                  <a:cubicBezTo>
                    <a:pt x="12700" y="426504"/>
                    <a:pt x="132347" y="546164"/>
                    <a:pt x="279400" y="546164"/>
                  </a:cubicBezTo>
                  <a:lnTo>
                    <a:pt x="279400" y="558864"/>
                  </a:lnTo>
                  <a:cubicBezTo>
                    <a:pt x="125337" y="558864"/>
                    <a:pt x="0" y="433514"/>
                    <a:pt x="0" y="279438"/>
                  </a:cubicBezTo>
                  <a:cubicBezTo>
                    <a:pt x="0" y="125349"/>
                    <a:pt x="125337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" name="Shape 1459"/>
            <p:cNvSpPr/>
            <p:nvPr/>
          </p:nvSpPr>
          <p:spPr>
            <a:xfrm>
              <a:off x="7283460" y="3642047"/>
              <a:ext cx="279400" cy="558788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0" y="0"/>
                  </a:moveTo>
                  <a:cubicBezTo>
                    <a:pt x="154063" y="0"/>
                    <a:pt x="279400" y="125349"/>
                    <a:pt x="279400" y="279438"/>
                  </a:cubicBezTo>
                  <a:cubicBezTo>
                    <a:pt x="279400" y="433514"/>
                    <a:pt x="154063" y="558864"/>
                    <a:pt x="0" y="558864"/>
                  </a:cubicBezTo>
                  <a:lnTo>
                    <a:pt x="0" y="546164"/>
                  </a:lnTo>
                  <a:cubicBezTo>
                    <a:pt x="147053" y="546164"/>
                    <a:pt x="266700" y="426504"/>
                    <a:pt x="266700" y="279438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7" name="Shape 1460"/>
            <p:cNvSpPr/>
            <p:nvPr/>
          </p:nvSpPr>
          <p:spPr>
            <a:xfrm>
              <a:off x="7181860" y="3743697"/>
              <a:ext cx="101600" cy="355488"/>
            </a:xfrm>
            <a:custGeom>
              <a:avLst/>
              <a:gdLst/>
              <a:ahLst/>
              <a:cxnLst/>
              <a:rect l="0" t="0" r="0" b="0"/>
              <a:pathLst>
                <a:path w="101600" h="355536">
                  <a:moveTo>
                    <a:pt x="57176" y="0"/>
                  </a:moveTo>
                  <a:lnTo>
                    <a:pt x="101600" y="0"/>
                  </a:lnTo>
                  <a:lnTo>
                    <a:pt x="101600" y="12700"/>
                  </a:lnTo>
                  <a:lnTo>
                    <a:pt x="59551" y="12700"/>
                  </a:lnTo>
                  <a:lnTo>
                    <a:pt x="12700" y="53645"/>
                  </a:lnTo>
                  <a:lnTo>
                    <a:pt x="12700" y="342836"/>
                  </a:lnTo>
                  <a:lnTo>
                    <a:pt x="101600" y="342836"/>
                  </a:lnTo>
                  <a:lnTo>
                    <a:pt x="101600" y="355536"/>
                  </a:lnTo>
                  <a:lnTo>
                    <a:pt x="6350" y="355536"/>
                  </a:lnTo>
                  <a:cubicBezTo>
                    <a:pt x="2845" y="355536"/>
                    <a:pt x="0" y="352692"/>
                    <a:pt x="0" y="349186"/>
                  </a:cubicBezTo>
                  <a:lnTo>
                    <a:pt x="0" y="50774"/>
                  </a:lnTo>
                  <a:cubicBezTo>
                    <a:pt x="0" y="48933"/>
                    <a:pt x="800" y="47206"/>
                    <a:pt x="2172" y="46000"/>
                  </a:cubicBezTo>
                  <a:lnTo>
                    <a:pt x="52997" y="1575"/>
                  </a:lnTo>
                  <a:cubicBezTo>
                    <a:pt x="54153" y="559"/>
                    <a:pt x="55638" y="0"/>
                    <a:pt x="57176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8" name="Shape 1461"/>
            <p:cNvSpPr/>
            <p:nvPr/>
          </p:nvSpPr>
          <p:spPr>
            <a:xfrm>
              <a:off x="7283460" y="3743697"/>
              <a:ext cx="101600" cy="355488"/>
            </a:xfrm>
            <a:custGeom>
              <a:avLst/>
              <a:gdLst/>
              <a:ahLst/>
              <a:cxnLst/>
              <a:rect l="0" t="0" r="0" b="0"/>
              <a:pathLst>
                <a:path w="101600" h="355536">
                  <a:moveTo>
                    <a:pt x="0" y="0"/>
                  </a:moveTo>
                  <a:lnTo>
                    <a:pt x="44450" y="0"/>
                  </a:lnTo>
                  <a:cubicBezTo>
                    <a:pt x="45986" y="0"/>
                    <a:pt x="47472" y="559"/>
                    <a:pt x="48628" y="1575"/>
                  </a:cubicBezTo>
                  <a:lnTo>
                    <a:pt x="99428" y="46000"/>
                  </a:lnTo>
                  <a:cubicBezTo>
                    <a:pt x="100812" y="47206"/>
                    <a:pt x="101600" y="48933"/>
                    <a:pt x="101600" y="50774"/>
                  </a:cubicBezTo>
                  <a:lnTo>
                    <a:pt x="101600" y="349186"/>
                  </a:lnTo>
                  <a:cubicBezTo>
                    <a:pt x="101600" y="352692"/>
                    <a:pt x="98755" y="355536"/>
                    <a:pt x="95250" y="355536"/>
                  </a:cubicBezTo>
                  <a:lnTo>
                    <a:pt x="0" y="355536"/>
                  </a:lnTo>
                  <a:lnTo>
                    <a:pt x="0" y="342836"/>
                  </a:lnTo>
                  <a:lnTo>
                    <a:pt x="88900" y="342836"/>
                  </a:lnTo>
                  <a:lnTo>
                    <a:pt x="88900" y="53645"/>
                  </a:lnTo>
                  <a:lnTo>
                    <a:pt x="42075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9" name="Shape 1462"/>
            <p:cNvSpPr/>
            <p:nvPr/>
          </p:nvSpPr>
          <p:spPr>
            <a:xfrm>
              <a:off x="7251710" y="3781890"/>
              <a:ext cx="31750" cy="63504"/>
            </a:xfrm>
            <a:custGeom>
              <a:avLst/>
              <a:gdLst/>
              <a:ahLst/>
              <a:cxnLst/>
              <a:rect l="0" t="0" r="0" b="0"/>
              <a:pathLst>
                <a:path w="31750" h="63513">
                  <a:moveTo>
                    <a:pt x="31750" y="0"/>
                  </a:moveTo>
                  <a:lnTo>
                    <a:pt x="31750" y="12700"/>
                  </a:lnTo>
                  <a:cubicBezTo>
                    <a:pt x="21247" y="12700"/>
                    <a:pt x="12700" y="21247"/>
                    <a:pt x="12700" y="31763"/>
                  </a:cubicBezTo>
                  <a:cubicBezTo>
                    <a:pt x="12700" y="42266"/>
                    <a:pt x="21247" y="50813"/>
                    <a:pt x="31750" y="50813"/>
                  </a:cubicBezTo>
                  <a:lnTo>
                    <a:pt x="31750" y="63513"/>
                  </a:lnTo>
                  <a:cubicBezTo>
                    <a:pt x="14236" y="63513"/>
                    <a:pt x="0" y="49276"/>
                    <a:pt x="0" y="31763"/>
                  </a:cubicBezTo>
                  <a:cubicBezTo>
                    <a:pt x="0" y="14250"/>
                    <a:pt x="14236" y="0"/>
                    <a:pt x="317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0" name="Shape 1463"/>
            <p:cNvSpPr/>
            <p:nvPr/>
          </p:nvSpPr>
          <p:spPr>
            <a:xfrm>
              <a:off x="7283460" y="3781890"/>
              <a:ext cx="31750" cy="63504"/>
            </a:xfrm>
            <a:custGeom>
              <a:avLst/>
              <a:gdLst/>
              <a:ahLst/>
              <a:cxnLst/>
              <a:rect l="0" t="0" r="0" b="0"/>
              <a:pathLst>
                <a:path w="31750" h="63513">
                  <a:moveTo>
                    <a:pt x="0" y="0"/>
                  </a:moveTo>
                  <a:cubicBezTo>
                    <a:pt x="17514" y="0"/>
                    <a:pt x="31750" y="14250"/>
                    <a:pt x="31750" y="31763"/>
                  </a:cubicBezTo>
                  <a:cubicBezTo>
                    <a:pt x="31750" y="49276"/>
                    <a:pt x="17514" y="63513"/>
                    <a:pt x="0" y="63513"/>
                  </a:cubicBezTo>
                  <a:lnTo>
                    <a:pt x="0" y="50813"/>
                  </a:lnTo>
                  <a:cubicBezTo>
                    <a:pt x="10503" y="50813"/>
                    <a:pt x="19050" y="42266"/>
                    <a:pt x="19050" y="31763"/>
                  </a:cubicBezTo>
                  <a:cubicBezTo>
                    <a:pt x="19050" y="21247"/>
                    <a:pt x="1050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1" name="Shape 1464"/>
            <p:cNvSpPr/>
            <p:nvPr/>
          </p:nvSpPr>
          <p:spPr>
            <a:xfrm>
              <a:off x="7232658" y="3999037"/>
              <a:ext cx="67297" cy="12698"/>
            </a:xfrm>
            <a:custGeom>
              <a:avLst/>
              <a:gdLst/>
              <a:ahLst/>
              <a:cxnLst/>
              <a:rect l="0" t="0" r="0" b="0"/>
              <a:pathLst>
                <a:path w="67297" h="12700">
                  <a:moveTo>
                    <a:pt x="6350" y="0"/>
                  </a:moveTo>
                  <a:lnTo>
                    <a:pt x="60947" y="0"/>
                  </a:lnTo>
                  <a:cubicBezTo>
                    <a:pt x="64453" y="0"/>
                    <a:pt x="67297" y="2845"/>
                    <a:pt x="67297" y="6350"/>
                  </a:cubicBezTo>
                  <a:cubicBezTo>
                    <a:pt x="67297" y="9855"/>
                    <a:pt x="64453" y="12700"/>
                    <a:pt x="60947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2" name="Shape 1465"/>
            <p:cNvSpPr/>
            <p:nvPr/>
          </p:nvSpPr>
          <p:spPr>
            <a:xfrm>
              <a:off x="7232664" y="3896158"/>
              <a:ext cx="58903" cy="139110"/>
            </a:xfrm>
            <a:custGeom>
              <a:avLst/>
              <a:gdLst/>
              <a:ahLst/>
              <a:cxnLst/>
              <a:rect l="0" t="0" r="0" b="0"/>
              <a:pathLst>
                <a:path w="58903" h="139129">
                  <a:moveTo>
                    <a:pt x="22555" y="0"/>
                  </a:moveTo>
                  <a:lnTo>
                    <a:pt x="58903" y="0"/>
                  </a:lnTo>
                  <a:lnTo>
                    <a:pt x="58903" y="12700"/>
                  </a:lnTo>
                  <a:lnTo>
                    <a:pt x="28905" y="12700"/>
                  </a:lnTo>
                  <a:lnTo>
                    <a:pt x="28905" y="69444"/>
                  </a:lnTo>
                  <a:lnTo>
                    <a:pt x="58903" y="69444"/>
                  </a:lnTo>
                  <a:lnTo>
                    <a:pt x="58903" y="82144"/>
                  </a:lnTo>
                  <a:lnTo>
                    <a:pt x="28905" y="82144"/>
                  </a:lnTo>
                  <a:lnTo>
                    <a:pt x="28905" y="132779"/>
                  </a:lnTo>
                  <a:cubicBezTo>
                    <a:pt x="28905" y="136296"/>
                    <a:pt x="26060" y="139129"/>
                    <a:pt x="22555" y="139129"/>
                  </a:cubicBezTo>
                  <a:cubicBezTo>
                    <a:pt x="19050" y="139129"/>
                    <a:pt x="16205" y="136296"/>
                    <a:pt x="16205" y="132779"/>
                  </a:cubicBezTo>
                  <a:lnTo>
                    <a:pt x="16205" y="82144"/>
                  </a:lnTo>
                  <a:lnTo>
                    <a:pt x="6350" y="82144"/>
                  </a:lnTo>
                  <a:cubicBezTo>
                    <a:pt x="2832" y="82144"/>
                    <a:pt x="0" y="79299"/>
                    <a:pt x="0" y="75794"/>
                  </a:cubicBezTo>
                  <a:cubicBezTo>
                    <a:pt x="0" y="72289"/>
                    <a:pt x="2832" y="69444"/>
                    <a:pt x="6350" y="69444"/>
                  </a:cubicBezTo>
                  <a:lnTo>
                    <a:pt x="16205" y="69444"/>
                  </a:lnTo>
                  <a:lnTo>
                    <a:pt x="16205" y="6350"/>
                  </a:lnTo>
                  <a:cubicBezTo>
                    <a:pt x="16205" y="2845"/>
                    <a:pt x="19050" y="0"/>
                    <a:pt x="22555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3" name="Shape 1466"/>
            <p:cNvSpPr/>
            <p:nvPr/>
          </p:nvSpPr>
          <p:spPr>
            <a:xfrm>
              <a:off x="7291567" y="3896158"/>
              <a:ext cx="42697" cy="82133"/>
            </a:xfrm>
            <a:custGeom>
              <a:avLst/>
              <a:gdLst/>
              <a:ahLst/>
              <a:cxnLst/>
              <a:rect l="0" t="0" r="0" b="0"/>
              <a:pathLst>
                <a:path w="42697" h="82144">
                  <a:moveTo>
                    <a:pt x="0" y="0"/>
                  </a:moveTo>
                  <a:lnTo>
                    <a:pt x="2032" y="0"/>
                  </a:lnTo>
                  <a:cubicBezTo>
                    <a:pt x="29769" y="0"/>
                    <a:pt x="42697" y="19660"/>
                    <a:pt x="42697" y="32957"/>
                  </a:cubicBezTo>
                  <a:lnTo>
                    <a:pt x="42697" y="47854"/>
                  </a:lnTo>
                  <a:cubicBezTo>
                    <a:pt x="42697" y="64377"/>
                    <a:pt x="29972" y="82144"/>
                    <a:pt x="2032" y="82144"/>
                  </a:cubicBezTo>
                  <a:lnTo>
                    <a:pt x="0" y="82144"/>
                  </a:lnTo>
                  <a:lnTo>
                    <a:pt x="0" y="69444"/>
                  </a:lnTo>
                  <a:lnTo>
                    <a:pt x="2032" y="69444"/>
                  </a:lnTo>
                  <a:cubicBezTo>
                    <a:pt x="21349" y="69444"/>
                    <a:pt x="29997" y="58598"/>
                    <a:pt x="29997" y="47854"/>
                  </a:cubicBezTo>
                  <a:lnTo>
                    <a:pt x="29997" y="32957"/>
                  </a:lnTo>
                  <a:cubicBezTo>
                    <a:pt x="29997" y="27546"/>
                    <a:pt x="23368" y="12700"/>
                    <a:pt x="2032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14" name="Shape 1467"/>
            <p:cNvSpPr/>
            <p:nvPr/>
          </p:nvSpPr>
          <p:spPr>
            <a:xfrm>
              <a:off x="7276272" y="3730461"/>
              <a:ext cx="115519" cy="89510"/>
            </a:xfrm>
            <a:custGeom>
              <a:avLst/>
              <a:gdLst/>
              <a:ahLst/>
              <a:cxnLst/>
              <a:rect l="0" t="0" r="0" b="0"/>
              <a:pathLst>
                <a:path w="115519" h="89522">
                  <a:moveTo>
                    <a:pt x="100940" y="686"/>
                  </a:moveTo>
                  <a:cubicBezTo>
                    <a:pt x="104420" y="0"/>
                    <a:pt x="107659" y="2172"/>
                    <a:pt x="108369" y="5588"/>
                  </a:cubicBezTo>
                  <a:cubicBezTo>
                    <a:pt x="108687" y="7112"/>
                    <a:pt x="115519" y="43244"/>
                    <a:pt x="59843" y="60261"/>
                  </a:cubicBezTo>
                  <a:cubicBezTo>
                    <a:pt x="25045" y="70879"/>
                    <a:pt x="12332" y="86894"/>
                    <a:pt x="12205" y="87059"/>
                  </a:cubicBezTo>
                  <a:cubicBezTo>
                    <a:pt x="10961" y="88671"/>
                    <a:pt x="9055" y="89522"/>
                    <a:pt x="7163" y="89522"/>
                  </a:cubicBezTo>
                  <a:cubicBezTo>
                    <a:pt x="5830" y="89522"/>
                    <a:pt x="4471" y="89103"/>
                    <a:pt x="3315" y="88214"/>
                  </a:cubicBezTo>
                  <a:cubicBezTo>
                    <a:pt x="546" y="86106"/>
                    <a:pt x="0" y="82169"/>
                    <a:pt x="2096" y="79375"/>
                  </a:cubicBezTo>
                  <a:cubicBezTo>
                    <a:pt x="2680" y="78601"/>
                    <a:pt x="16980" y="60071"/>
                    <a:pt x="56135" y="48108"/>
                  </a:cubicBezTo>
                  <a:cubicBezTo>
                    <a:pt x="100241" y="34646"/>
                    <a:pt x="96114" y="9170"/>
                    <a:pt x="95924" y="8090"/>
                  </a:cubicBezTo>
                  <a:cubicBezTo>
                    <a:pt x="95289" y="4674"/>
                    <a:pt x="97524" y="1346"/>
                    <a:pt x="100940" y="686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430126"/>
              </p:ext>
            </p:extLst>
          </p:nvPr>
        </p:nvGraphicFramePr>
        <p:xfrm>
          <a:off x="1144888" y="1004400"/>
          <a:ext cx="6696744" cy="3424624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909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51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998217340"/>
                    </a:ext>
                  </a:extLst>
                </a:gridCol>
              </a:tblGrid>
              <a:tr h="760708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2"/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Скорость канала</a:t>
                      </a:r>
                    </a:p>
                  </a:txBody>
                  <a:tcPr marL="6350" marR="6350" marT="6350" marB="0" anchor="b">
                    <a:lnB w="28575" cap="flat" cmpd="sng" algn="ctr">
                      <a:solidFill>
                        <a:srgbClr val="FFA7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r-IN" sz="18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100 </a:t>
                      </a:r>
                      <a:r>
                        <a:rPr lang="mr-IN" sz="1800" b="1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Мбит</a:t>
                      </a:r>
                      <a:r>
                        <a:rPr lang="mr-IN" sz="18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/</a:t>
                      </a:r>
                      <a:r>
                        <a:rPr lang="mr-IN" sz="1800" b="1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с</a:t>
                      </a:r>
                      <a:endParaRPr lang="mr-IN" sz="1800" b="1" i="0" u="none" strike="noStrike" dirty="0" smtClean="0">
                        <a:solidFill>
                          <a:schemeClr val="tx2"/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b">
                    <a:lnB w="28575" cap="flat" cmpd="sng" algn="ctr">
                      <a:solidFill>
                        <a:srgbClr val="FFA7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1 Гбит/с</a:t>
                      </a:r>
                    </a:p>
                  </a:txBody>
                  <a:tcPr marL="6350" marR="6350" marT="6350" marB="0" anchor="b">
                    <a:lnB w="28575" cap="flat" cmpd="sng" algn="ctr">
                      <a:solidFill>
                        <a:srgbClr val="FFA7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69459369"/>
                  </a:ext>
                </a:extLst>
              </a:tr>
              <a:tr h="88568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Защита сети</a:t>
                      </a:r>
                      <a:endParaRPr lang="en-US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rgbClr val="FFA7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от 15 000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600" b="0" i="0" u="none" strike="noStrike" baseline="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руб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/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мес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endParaRPr lang="ru-RU" sz="16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rgbClr val="FFA7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6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от 70 000руб/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мес</a:t>
                      </a:r>
                      <a:r>
                        <a:rPr lang="is-IS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endParaRPr lang="is-IS" sz="16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rgbClr val="FFA7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9866527"/>
                  </a:ext>
                </a:extLst>
              </a:tr>
              <a:tr h="8891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Защита почты </a:t>
                      </a:r>
                      <a:r>
                        <a:rPr lang="ru-RU" sz="1400" b="0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(за одного </a:t>
                      </a:r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пользователя)</a:t>
                      </a:r>
                      <a:endParaRPr lang="ru-RU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от</a:t>
                      </a:r>
                      <a:r>
                        <a:rPr lang="is-IS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1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00</a:t>
                      </a:r>
                      <a:r>
                        <a:rPr lang="is-IS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руб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/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мес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/>
                      </a:r>
                      <a:b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</a:br>
                      <a:r>
                        <a:rPr lang="ru-RU" sz="8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(3тыс.</a:t>
                      </a:r>
                      <a:r>
                        <a:rPr lang="ru-RU" sz="800" b="0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пользователей, 6,7 млн писем в месяц</a:t>
                      </a:r>
                      <a:r>
                        <a:rPr lang="ru-RU" sz="8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)</a:t>
                      </a:r>
                      <a:r>
                        <a:rPr lang="is-IS" sz="8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r>
                        <a:rPr lang="is-IS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</a:t>
                      </a:r>
                      <a:endParaRPr lang="is-IS" sz="16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is-IS" sz="16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91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Выявление инцидентов безопасности</a:t>
                      </a:r>
                      <a:endParaRPr lang="ru-RU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От 35 000 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руб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/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мес</a:t>
                      </a:r>
                      <a:endParaRPr lang="ru-RU" sz="1600" b="0" i="0" u="none" strike="noStrike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(подключение и</a:t>
                      </a:r>
                      <a:r>
                        <a:rPr lang="ru-RU" sz="800" b="0" i="0" u="none" strike="noStrike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 обслуживание 1 типового источника</a:t>
                      </a:r>
                      <a:r>
                        <a:rPr lang="ru-RU" sz="8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)</a:t>
                      </a:r>
                      <a:endParaRPr lang="is-IS" sz="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is-I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18" name="Группа 17"/>
          <p:cNvGrpSpPr/>
          <p:nvPr/>
        </p:nvGrpSpPr>
        <p:grpSpPr>
          <a:xfrm>
            <a:off x="449789" y="2787774"/>
            <a:ext cx="558770" cy="558787"/>
            <a:chOff x="4008937" y="4618032"/>
            <a:chExt cx="558770" cy="558787"/>
          </a:xfrm>
          <a:solidFill>
            <a:schemeClr val="tx2"/>
          </a:solidFill>
        </p:grpSpPr>
        <p:sp>
          <p:nvSpPr>
            <p:cNvPr id="19" name="Shape 239"/>
            <p:cNvSpPr/>
            <p:nvPr/>
          </p:nvSpPr>
          <p:spPr>
            <a:xfrm>
              <a:off x="4008937" y="4618032"/>
              <a:ext cx="279385" cy="558787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279400" y="0"/>
                  </a:moveTo>
                  <a:lnTo>
                    <a:pt x="279400" y="12700"/>
                  </a:lnTo>
                  <a:cubicBezTo>
                    <a:pt x="132334" y="12700"/>
                    <a:pt x="12700" y="132347"/>
                    <a:pt x="12700" y="279412"/>
                  </a:cubicBezTo>
                  <a:cubicBezTo>
                    <a:pt x="12700" y="426491"/>
                    <a:pt x="132334" y="546151"/>
                    <a:pt x="279400" y="546151"/>
                  </a:cubicBezTo>
                  <a:lnTo>
                    <a:pt x="279400" y="558851"/>
                  </a:lnTo>
                  <a:cubicBezTo>
                    <a:pt x="125336" y="558851"/>
                    <a:pt x="0" y="433502"/>
                    <a:pt x="0" y="279412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Shape 240"/>
            <p:cNvSpPr/>
            <p:nvPr/>
          </p:nvSpPr>
          <p:spPr>
            <a:xfrm>
              <a:off x="4288322" y="4618032"/>
              <a:ext cx="279385" cy="558787"/>
            </a:xfrm>
            <a:custGeom>
              <a:avLst/>
              <a:gdLst/>
              <a:ahLst/>
              <a:cxnLst/>
              <a:rect l="0" t="0" r="0" b="0"/>
              <a:pathLst>
                <a:path w="279400" h="558851">
                  <a:moveTo>
                    <a:pt x="0" y="0"/>
                  </a:moveTo>
                  <a:cubicBezTo>
                    <a:pt x="154064" y="0"/>
                    <a:pt x="279400" y="125349"/>
                    <a:pt x="279400" y="279412"/>
                  </a:cubicBezTo>
                  <a:cubicBezTo>
                    <a:pt x="279400" y="433502"/>
                    <a:pt x="154064" y="558851"/>
                    <a:pt x="0" y="558851"/>
                  </a:cubicBezTo>
                  <a:lnTo>
                    <a:pt x="0" y="546151"/>
                  </a:lnTo>
                  <a:cubicBezTo>
                    <a:pt x="147066" y="546151"/>
                    <a:pt x="266700" y="426491"/>
                    <a:pt x="266700" y="279412"/>
                  </a:cubicBezTo>
                  <a:cubicBezTo>
                    <a:pt x="266700" y="132347"/>
                    <a:pt x="147066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1" name="Shape 241"/>
            <p:cNvSpPr/>
            <p:nvPr/>
          </p:nvSpPr>
          <p:spPr>
            <a:xfrm>
              <a:off x="4104182" y="4789487"/>
              <a:ext cx="184140" cy="215875"/>
            </a:xfrm>
            <a:custGeom>
              <a:avLst/>
              <a:gdLst/>
              <a:ahLst/>
              <a:cxnLst/>
              <a:rect l="0" t="0" r="0" b="0"/>
              <a:pathLst>
                <a:path w="184150" h="215900">
                  <a:moveTo>
                    <a:pt x="25400" y="0"/>
                  </a:moveTo>
                  <a:lnTo>
                    <a:pt x="184150" y="0"/>
                  </a:lnTo>
                  <a:lnTo>
                    <a:pt x="184150" y="12700"/>
                  </a:lnTo>
                  <a:lnTo>
                    <a:pt x="25400" y="12700"/>
                  </a:lnTo>
                  <a:cubicBezTo>
                    <a:pt x="18402" y="12700"/>
                    <a:pt x="12700" y="18402"/>
                    <a:pt x="12700" y="25400"/>
                  </a:cubicBezTo>
                  <a:lnTo>
                    <a:pt x="12700" y="190500"/>
                  </a:lnTo>
                  <a:cubicBezTo>
                    <a:pt x="12700" y="197510"/>
                    <a:pt x="18402" y="203200"/>
                    <a:pt x="25400" y="203200"/>
                  </a:cubicBezTo>
                  <a:lnTo>
                    <a:pt x="184150" y="203200"/>
                  </a:lnTo>
                  <a:lnTo>
                    <a:pt x="184150" y="215900"/>
                  </a:lnTo>
                  <a:lnTo>
                    <a:pt x="25400" y="215900"/>
                  </a:lnTo>
                  <a:cubicBezTo>
                    <a:pt x="11392" y="215900"/>
                    <a:pt x="0" y="204508"/>
                    <a:pt x="0" y="190500"/>
                  </a:cubicBezTo>
                  <a:lnTo>
                    <a:pt x="0" y="25400"/>
                  </a:lnTo>
                  <a:cubicBezTo>
                    <a:pt x="0" y="11392"/>
                    <a:pt x="11392" y="0"/>
                    <a:pt x="25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Shape 242"/>
            <p:cNvSpPr/>
            <p:nvPr/>
          </p:nvSpPr>
          <p:spPr>
            <a:xfrm>
              <a:off x="4288322" y="4789487"/>
              <a:ext cx="184140" cy="215875"/>
            </a:xfrm>
            <a:custGeom>
              <a:avLst/>
              <a:gdLst/>
              <a:ahLst/>
              <a:cxnLst/>
              <a:rect l="0" t="0" r="0" b="0"/>
              <a:pathLst>
                <a:path w="184150" h="215900">
                  <a:moveTo>
                    <a:pt x="0" y="0"/>
                  </a:moveTo>
                  <a:lnTo>
                    <a:pt x="158750" y="0"/>
                  </a:lnTo>
                  <a:cubicBezTo>
                    <a:pt x="172758" y="0"/>
                    <a:pt x="184150" y="11392"/>
                    <a:pt x="184150" y="25400"/>
                  </a:cubicBezTo>
                  <a:lnTo>
                    <a:pt x="184150" y="190500"/>
                  </a:lnTo>
                  <a:cubicBezTo>
                    <a:pt x="184150" y="204508"/>
                    <a:pt x="172758" y="215900"/>
                    <a:pt x="158750" y="215900"/>
                  </a:cubicBezTo>
                  <a:lnTo>
                    <a:pt x="0" y="215900"/>
                  </a:lnTo>
                  <a:lnTo>
                    <a:pt x="0" y="203200"/>
                  </a:lnTo>
                  <a:lnTo>
                    <a:pt x="158750" y="203200"/>
                  </a:lnTo>
                  <a:cubicBezTo>
                    <a:pt x="165748" y="203200"/>
                    <a:pt x="171450" y="197510"/>
                    <a:pt x="171450" y="190500"/>
                  </a:cubicBezTo>
                  <a:lnTo>
                    <a:pt x="171450" y="25400"/>
                  </a:lnTo>
                  <a:cubicBezTo>
                    <a:pt x="171450" y="18402"/>
                    <a:pt x="165748" y="12700"/>
                    <a:pt x="158750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3" name="Shape 243"/>
            <p:cNvSpPr/>
            <p:nvPr/>
          </p:nvSpPr>
          <p:spPr>
            <a:xfrm>
              <a:off x="4109471" y="4795055"/>
              <a:ext cx="357702" cy="133894"/>
            </a:xfrm>
            <a:custGeom>
              <a:avLst/>
              <a:gdLst/>
              <a:ahLst/>
              <a:cxnLst/>
              <a:rect l="0" t="0" r="0" b="0"/>
              <a:pathLst>
                <a:path w="357721" h="133909">
                  <a:moveTo>
                    <a:pt x="10960" y="2070"/>
                  </a:moveTo>
                  <a:lnTo>
                    <a:pt x="167627" y="117767"/>
                  </a:lnTo>
                  <a:cubicBezTo>
                    <a:pt x="173787" y="122301"/>
                    <a:pt x="184556" y="122301"/>
                    <a:pt x="190716" y="117754"/>
                  </a:cubicBezTo>
                  <a:lnTo>
                    <a:pt x="346748" y="2083"/>
                  </a:lnTo>
                  <a:cubicBezTo>
                    <a:pt x="349567" y="0"/>
                    <a:pt x="353555" y="584"/>
                    <a:pt x="355638" y="3404"/>
                  </a:cubicBezTo>
                  <a:cubicBezTo>
                    <a:pt x="357721" y="6223"/>
                    <a:pt x="357137" y="10198"/>
                    <a:pt x="354317" y="12281"/>
                  </a:cubicBezTo>
                  <a:lnTo>
                    <a:pt x="198272" y="127953"/>
                  </a:lnTo>
                  <a:cubicBezTo>
                    <a:pt x="192913" y="131928"/>
                    <a:pt x="186042" y="133909"/>
                    <a:pt x="179159" y="133909"/>
                  </a:cubicBezTo>
                  <a:cubicBezTo>
                    <a:pt x="172288" y="133909"/>
                    <a:pt x="165430" y="131940"/>
                    <a:pt x="160096" y="127991"/>
                  </a:cubicBezTo>
                  <a:lnTo>
                    <a:pt x="3429" y="12294"/>
                  </a:lnTo>
                  <a:cubicBezTo>
                    <a:pt x="597" y="10211"/>
                    <a:pt x="0" y="6236"/>
                    <a:pt x="2083" y="3416"/>
                  </a:cubicBezTo>
                  <a:cubicBezTo>
                    <a:pt x="4166" y="597"/>
                    <a:pt x="8141" y="0"/>
                    <a:pt x="10960" y="207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Shape 244"/>
            <p:cNvSpPr/>
            <p:nvPr/>
          </p:nvSpPr>
          <p:spPr>
            <a:xfrm>
              <a:off x="4328441" y="4887241"/>
              <a:ext cx="138715" cy="109626"/>
            </a:xfrm>
            <a:custGeom>
              <a:avLst/>
              <a:gdLst/>
              <a:ahLst/>
              <a:cxnLst/>
              <a:rect l="0" t="0" r="0" b="0"/>
              <a:pathLst>
                <a:path w="138722" h="109639">
                  <a:moveTo>
                    <a:pt x="11049" y="2172"/>
                  </a:moveTo>
                  <a:lnTo>
                    <a:pt x="135433" y="98260"/>
                  </a:lnTo>
                  <a:cubicBezTo>
                    <a:pt x="138214" y="100406"/>
                    <a:pt x="138722" y="104394"/>
                    <a:pt x="136576" y="107175"/>
                  </a:cubicBezTo>
                  <a:cubicBezTo>
                    <a:pt x="135331" y="108801"/>
                    <a:pt x="133452" y="109639"/>
                    <a:pt x="131547" y="109639"/>
                  </a:cubicBezTo>
                  <a:cubicBezTo>
                    <a:pt x="130201" y="109639"/>
                    <a:pt x="128829" y="109207"/>
                    <a:pt x="127673" y="108318"/>
                  </a:cubicBezTo>
                  <a:lnTo>
                    <a:pt x="3289" y="12217"/>
                  </a:lnTo>
                  <a:cubicBezTo>
                    <a:pt x="508" y="10071"/>
                    <a:pt x="0" y="6083"/>
                    <a:pt x="2146" y="3302"/>
                  </a:cubicBezTo>
                  <a:cubicBezTo>
                    <a:pt x="4280" y="533"/>
                    <a:pt x="8255" y="0"/>
                    <a:pt x="11049" y="2172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5" name="Shape 245"/>
            <p:cNvSpPr/>
            <p:nvPr/>
          </p:nvSpPr>
          <p:spPr>
            <a:xfrm>
              <a:off x="4109521" y="4885311"/>
              <a:ext cx="136492" cy="111557"/>
            </a:xfrm>
            <a:custGeom>
              <a:avLst/>
              <a:gdLst/>
              <a:ahLst/>
              <a:cxnLst/>
              <a:rect l="0" t="0" r="0" b="0"/>
              <a:pathLst>
                <a:path w="136499" h="111570">
                  <a:moveTo>
                    <a:pt x="125374" y="2197"/>
                  </a:moveTo>
                  <a:cubicBezTo>
                    <a:pt x="128092" y="0"/>
                    <a:pt x="132080" y="432"/>
                    <a:pt x="134302" y="3175"/>
                  </a:cubicBezTo>
                  <a:cubicBezTo>
                    <a:pt x="136499" y="5918"/>
                    <a:pt x="136055" y="9919"/>
                    <a:pt x="133324" y="12103"/>
                  </a:cubicBezTo>
                  <a:lnTo>
                    <a:pt x="11113" y="110173"/>
                  </a:lnTo>
                  <a:cubicBezTo>
                    <a:pt x="9944" y="111112"/>
                    <a:pt x="8547" y="111570"/>
                    <a:pt x="7150" y="111570"/>
                  </a:cubicBezTo>
                  <a:cubicBezTo>
                    <a:pt x="5296" y="111570"/>
                    <a:pt x="3442" y="110757"/>
                    <a:pt x="2184" y="109195"/>
                  </a:cubicBezTo>
                  <a:cubicBezTo>
                    <a:pt x="0" y="106464"/>
                    <a:pt x="432" y="102464"/>
                    <a:pt x="3175" y="100266"/>
                  </a:cubicBezTo>
                  <a:lnTo>
                    <a:pt x="125374" y="2197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49780" y="1890514"/>
            <a:ext cx="558792" cy="558848"/>
            <a:chOff x="7316185" y="2895683"/>
            <a:chExt cx="558792" cy="558848"/>
          </a:xfrm>
          <a:solidFill>
            <a:schemeClr val="tx2"/>
          </a:solidFill>
        </p:grpSpPr>
        <p:sp>
          <p:nvSpPr>
            <p:cNvPr id="27" name="Shape 2906"/>
            <p:cNvSpPr/>
            <p:nvPr/>
          </p:nvSpPr>
          <p:spPr>
            <a:xfrm>
              <a:off x="7316185" y="2895683"/>
              <a:ext cx="279396" cy="558848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279400" y="0"/>
                  </a:move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51"/>
                  </a:cubicBezTo>
                  <a:cubicBezTo>
                    <a:pt x="12700" y="426517"/>
                    <a:pt x="132347" y="546176"/>
                    <a:pt x="279400" y="546176"/>
                  </a:cubicBezTo>
                  <a:lnTo>
                    <a:pt x="279400" y="558876"/>
                  </a:lnTo>
                  <a:cubicBezTo>
                    <a:pt x="125337" y="558876"/>
                    <a:pt x="0" y="433527"/>
                    <a:pt x="0" y="279451"/>
                  </a:cubicBezTo>
                  <a:cubicBezTo>
                    <a:pt x="0" y="125362"/>
                    <a:pt x="125337" y="0"/>
                    <a:pt x="27940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8" name="Shape 2907"/>
            <p:cNvSpPr/>
            <p:nvPr/>
          </p:nvSpPr>
          <p:spPr>
            <a:xfrm>
              <a:off x="7595581" y="2895683"/>
              <a:ext cx="279396" cy="558848"/>
            </a:xfrm>
            <a:custGeom>
              <a:avLst/>
              <a:gdLst/>
              <a:ahLst/>
              <a:cxnLst/>
              <a:rect l="0" t="0" r="0" b="0"/>
              <a:pathLst>
                <a:path w="279400" h="558876">
                  <a:moveTo>
                    <a:pt x="0" y="0"/>
                  </a:moveTo>
                  <a:cubicBezTo>
                    <a:pt x="154063" y="0"/>
                    <a:pt x="279400" y="125362"/>
                    <a:pt x="279400" y="279451"/>
                  </a:cubicBezTo>
                  <a:cubicBezTo>
                    <a:pt x="279400" y="433527"/>
                    <a:pt x="154063" y="558876"/>
                    <a:pt x="0" y="558876"/>
                  </a:cubicBezTo>
                  <a:lnTo>
                    <a:pt x="0" y="546176"/>
                  </a:lnTo>
                  <a:cubicBezTo>
                    <a:pt x="147053" y="546176"/>
                    <a:pt x="266700" y="426517"/>
                    <a:pt x="266700" y="279451"/>
                  </a:cubicBezTo>
                  <a:cubicBezTo>
                    <a:pt x="266700" y="132359"/>
                    <a:pt x="14705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29" name="Shape 2908"/>
            <p:cNvSpPr/>
            <p:nvPr/>
          </p:nvSpPr>
          <p:spPr>
            <a:xfrm>
              <a:off x="7589267" y="3232292"/>
              <a:ext cx="82510" cy="76120"/>
            </a:xfrm>
            <a:custGeom>
              <a:avLst/>
              <a:gdLst/>
              <a:ahLst/>
              <a:cxnLst/>
              <a:rect l="0" t="0" r="0" b="0"/>
              <a:pathLst>
                <a:path w="82511" h="76124">
                  <a:moveTo>
                    <a:pt x="6312" y="0"/>
                  </a:moveTo>
                  <a:lnTo>
                    <a:pt x="82511" y="0"/>
                  </a:lnTo>
                  <a:lnTo>
                    <a:pt x="825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82511" y="63500"/>
                  </a:lnTo>
                  <a:lnTo>
                    <a:pt x="825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0" name="Shape 2909"/>
            <p:cNvSpPr/>
            <p:nvPr/>
          </p:nvSpPr>
          <p:spPr>
            <a:xfrm>
              <a:off x="7671777" y="3232292"/>
              <a:ext cx="82511" cy="76120"/>
            </a:xfrm>
            <a:custGeom>
              <a:avLst/>
              <a:gdLst/>
              <a:ahLst/>
              <a:cxnLst/>
              <a:rect l="0" t="0" r="0" b="0"/>
              <a:pathLst>
                <a:path w="82512" h="76124">
                  <a:moveTo>
                    <a:pt x="0" y="0"/>
                  </a:moveTo>
                  <a:lnTo>
                    <a:pt x="76201" y="0"/>
                  </a:lnTo>
                  <a:cubicBezTo>
                    <a:pt x="79693" y="0"/>
                    <a:pt x="82512" y="2832"/>
                    <a:pt x="82512" y="6312"/>
                  </a:cubicBezTo>
                  <a:lnTo>
                    <a:pt x="82512" y="69812"/>
                  </a:lnTo>
                  <a:cubicBezTo>
                    <a:pt x="82512" y="73292"/>
                    <a:pt x="79693" y="76124"/>
                    <a:pt x="762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69888" y="63500"/>
                  </a:lnTo>
                  <a:lnTo>
                    <a:pt x="698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1" name="Shape 2910"/>
            <p:cNvSpPr/>
            <p:nvPr/>
          </p:nvSpPr>
          <p:spPr>
            <a:xfrm>
              <a:off x="7513068" y="3168795"/>
              <a:ext cx="82510" cy="76120"/>
            </a:xfrm>
            <a:custGeom>
              <a:avLst/>
              <a:gdLst/>
              <a:ahLst/>
              <a:cxnLst/>
              <a:rect l="0" t="0" r="0" b="0"/>
              <a:pathLst>
                <a:path w="82511" h="76124">
                  <a:moveTo>
                    <a:pt x="6312" y="0"/>
                  </a:moveTo>
                  <a:lnTo>
                    <a:pt x="82511" y="0"/>
                  </a:lnTo>
                  <a:lnTo>
                    <a:pt x="825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82511" y="63500"/>
                  </a:lnTo>
                  <a:lnTo>
                    <a:pt x="825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2" name="Shape 2911"/>
            <p:cNvSpPr/>
            <p:nvPr/>
          </p:nvSpPr>
          <p:spPr>
            <a:xfrm>
              <a:off x="7595578" y="3168795"/>
              <a:ext cx="82511" cy="76120"/>
            </a:xfrm>
            <a:custGeom>
              <a:avLst/>
              <a:gdLst/>
              <a:ahLst/>
              <a:cxnLst/>
              <a:rect l="0" t="0" r="0" b="0"/>
              <a:pathLst>
                <a:path w="82512" h="76124">
                  <a:moveTo>
                    <a:pt x="0" y="0"/>
                  </a:moveTo>
                  <a:lnTo>
                    <a:pt x="76201" y="0"/>
                  </a:lnTo>
                  <a:cubicBezTo>
                    <a:pt x="79693" y="0"/>
                    <a:pt x="82512" y="2832"/>
                    <a:pt x="82512" y="6312"/>
                  </a:cubicBezTo>
                  <a:lnTo>
                    <a:pt x="82512" y="69812"/>
                  </a:lnTo>
                  <a:cubicBezTo>
                    <a:pt x="82512" y="73292"/>
                    <a:pt x="79693" y="76124"/>
                    <a:pt x="762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69888" y="63500"/>
                  </a:lnTo>
                  <a:lnTo>
                    <a:pt x="698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3" name="Shape 2912"/>
            <p:cNvSpPr/>
            <p:nvPr/>
          </p:nvSpPr>
          <p:spPr>
            <a:xfrm>
              <a:off x="7436869" y="3168795"/>
              <a:ext cx="44410" cy="76120"/>
            </a:xfrm>
            <a:custGeom>
              <a:avLst/>
              <a:gdLst/>
              <a:ahLst/>
              <a:cxnLst/>
              <a:rect l="0" t="0" r="0" b="0"/>
              <a:pathLst>
                <a:path w="44411" h="76124">
                  <a:moveTo>
                    <a:pt x="6312" y="0"/>
                  </a:moveTo>
                  <a:lnTo>
                    <a:pt x="44411" y="0"/>
                  </a:lnTo>
                  <a:lnTo>
                    <a:pt x="444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44411" y="63500"/>
                  </a:lnTo>
                  <a:lnTo>
                    <a:pt x="444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4" name="Shape 2913"/>
            <p:cNvSpPr/>
            <p:nvPr/>
          </p:nvSpPr>
          <p:spPr>
            <a:xfrm>
              <a:off x="7481280" y="3168795"/>
              <a:ext cx="44411" cy="76120"/>
            </a:xfrm>
            <a:custGeom>
              <a:avLst/>
              <a:gdLst/>
              <a:ahLst/>
              <a:cxnLst/>
              <a:rect l="0" t="0" r="0" b="0"/>
              <a:pathLst>
                <a:path w="44412" h="76124">
                  <a:moveTo>
                    <a:pt x="0" y="0"/>
                  </a:moveTo>
                  <a:lnTo>
                    <a:pt x="38101" y="0"/>
                  </a:lnTo>
                  <a:cubicBezTo>
                    <a:pt x="41593" y="0"/>
                    <a:pt x="44412" y="2832"/>
                    <a:pt x="44412" y="6312"/>
                  </a:cubicBezTo>
                  <a:lnTo>
                    <a:pt x="44412" y="69812"/>
                  </a:lnTo>
                  <a:cubicBezTo>
                    <a:pt x="44412" y="73292"/>
                    <a:pt x="41593" y="76124"/>
                    <a:pt x="381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31788" y="63500"/>
                  </a:lnTo>
                  <a:lnTo>
                    <a:pt x="317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5" name="Shape 2914"/>
            <p:cNvSpPr/>
            <p:nvPr/>
          </p:nvSpPr>
          <p:spPr>
            <a:xfrm>
              <a:off x="7665466" y="3168795"/>
              <a:ext cx="44410" cy="76120"/>
            </a:xfrm>
            <a:custGeom>
              <a:avLst/>
              <a:gdLst/>
              <a:ahLst/>
              <a:cxnLst/>
              <a:rect l="0" t="0" r="0" b="0"/>
              <a:pathLst>
                <a:path w="44411" h="76124">
                  <a:moveTo>
                    <a:pt x="6312" y="0"/>
                  </a:moveTo>
                  <a:lnTo>
                    <a:pt x="44411" y="0"/>
                  </a:lnTo>
                  <a:lnTo>
                    <a:pt x="444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44411" y="63500"/>
                  </a:lnTo>
                  <a:lnTo>
                    <a:pt x="444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6" name="Shape 2915"/>
            <p:cNvSpPr/>
            <p:nvPr/>
          </p:nvSpPr>
          <p:spPr>
            <a:xfrm>
              <a:off x="7709876" y="3168795"/>
              <a:ext cx="44411" cy="76120"/>
            </a:xfrm>
            <a:custGeom>
              <a:avLst/>
              <a:gdLst/>
              <a:ahLst/>
              <a:cxnLst/>
              <a:rect l="0" t="0" r="0" b="0"/>
              <a:pathLst>
                <a:path w="44412" h="76124">
                  <a:moveTo>
                    <a:pt x="0" y="0"/>
                  </a:moveTo>
                  <a:lnTo>
                    <a:pt x="38101" y="0"/>
                  </a:lnTo>
                  <a:cubicBezTo>
                    <a:pt x="41593" y="0"/>
                    <a:pt x="44412" y="2832"/>
                    <a:pt x="44412" y="6312"/>
                  </a:cubicBezTo>
                  <a:lnTo>
                    <a:pt x="44412" y="69812"/>
                  </a:lnTo>
                  <a:cubicBezTo>
                    <a:pt x="44412" y="73292"/>
                    <a:pt x="41593" y="76124"/>
                    <a:pt x="381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31788" y="63500"/>
                  </a:lnTo>
                  <a:lnTo>
                    <a:pt x="317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7" name="Shape 2916"/>
            <p:cNvSpPr/>
            <p:nvPr/>
          </p:nvSpPr>
          <p:spPr>
            <a:xfrm>
              <a:off x="7513068" y="3041801"/>
              <a:ext cx="82510" cy="76120"/>
            </a:xfrm>
            <a:custGeom>
              <a:avLst/>
              <a:gdLst/>
              <a:ahLst/>
              <a:cxnLst/>
              <a:rect l="0" t="0" r="0" b="0"/>
              <a:pathLst>
                <a:path w="82511" h="76124">
                  <a:moveTo>
                    <a:pt x="6312" y="0"/>
                  </a:moveTo>
                  <a:lnTo>
                    <a:pt x="82511" y="0"/>
                  </a:lnTo>
                  <a:lnTo>
                    <a:pt x="825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82511" y="63500"/>
                  </a:lnTo>
                  <a:lnTo>
                    <a:pt x="825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8" name="Shape 2917"/>
            <p:cNvSpPr/>
            <p:nvPr/>
          </p:nvSpPr>
          <p:spPr>
            <a:xfrm>
              <a:off x="7595578" y="3041801"/>
              <a:ext cx="82511" cy="76120"/>
            </a:xfrm>
            <a:custGeom>
              <a:avLst/>
              <a:gdLst/>
              <a:ahLst/>
              <a:cxnLst/>
              <a:rect l="0" t="0" r="0" b="0"/>
              <a:pathLst>
                <a:path w="82512" h="76124">
                  <a:moveTo>
                    <a:pt x="0" y="0"/>
                  </a:moveTo>
                  <a:lnTo>
                    <a:pt x="76201" y="0"/>
                  </a:lnTo>
                  <a:cubicBezTo>
                    <a:pt x="79693" y="0"/>
                    <a:pt x="82512" y="2832"/>
                    <a:pt x="82512" y="6312"/>
                  </a:cubicBezTo>
                  <a:lnTo>
                    <a:pt x="82512" y="69812"/>
                  </a:lnTo>
                  <a:cubicBezTo>
                    <a:pt x="82512" y="73292"/>
                    <a:pt x="79693" y="76124"/>
                    <a:pt x="762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69888" y="63500"/>
                  </a:lnTo>
                  <a:lnTo>
                    <a:pt x="698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39" name="Shape 2918"/>
            <p:cNvSpPr/>
            <p:nvPr/>
          </p:nvSpPr>
          <p:spPr>
            <a:xfrm>
              <a:off x="7436869" y="3041801"/>
              <a:ext cx="44410" cy="76120"/>
            </a:xfrm>
            <a:custGeom>
              <a:avLst/>
              <a:gdLst/>
              <a:ahLst/>
              <a:cxnLst/>
              <a:rect l="0" t="0" r="0" b="0"/>
              <a:pathLst>
                <a:path w="44411" h="76124">
                  <a:moveTo>
                    <a:pt x="6312" y="0"/>
                  </a:moveTo>
                  <a:lnTo>
                    <a:pt x="44411" y="0"/>
                  </a:lnTo>
                  <a:lnTo>
                    <a:pt x="444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44411" y="63500"/>
                  </a:lnTo>
                  <a:lnTo>
                    <a:pt x="444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0" name="Shape 2919"/>
            <p:cNvSpPr/>
            <p:nvPr/>
          </p:nvSpPr>
          <p:spPr>
            <a:xfrm>
              <a:off x="7481280" y="3041801"/>
              <a:ext cx="44411" cy="76120"/>
            </a:xfrm>
            <a:custGeom>
              <a:avLst/>
              <a:gdLst/>
              <a:ahLst/>
              <a:cxnLst/>
              <a:rect l="0" t="0" r="0" b="0"/>
              <a:pathLst>
                <a:path w="44412" h="76124">
                  <a:moveTo>
                    <a:pt x="0" y="0"/>
                  </a:moveTo>
                  <a:lnTo>
                    <a:pt x="38101" y="0"/>
                  </a:lnTo>
                  <a:cubicBezTo>
                    <a:pt x="41593" y="0"/>
                    <a:pt x="44412" y="2832"/>
                    <a:pt x="44412" y="6312"/>
                  </a:cubicBezTo>
                  <a:lnTo>
                    <a:pt x="44412" y="69812"/>
                  </a:lnTo>
                  <a:cubicBezTo>
                    <a:pt x="44412" y="73292"/>
                    <a:pt x="41593" y="76124"/>
                    <a:pt x="381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31788" y="63500"/>
                  </a:lnTo>
                  <a:lnTo>
                    <a:pt x="317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1" name="Shape 2920"/>
            <p:cNvSpPr/>
            <p:nvPr/>
          </p:nvSpPr>
          <p:spPr>
            <a:xfrm>
              <a:off x="7665466" y="3041801"/>
              <a:ext cx="44410" cy="76120"/>
            </a:xfrm>
            <a:custGeom>
              <a:avLst/>
              <a:gdLst/>
              <a:ahLst/>
              <a:cxnLst/>
              <a:rect l="0" t="0" r="0" b="0"/>
              <a:pathLst>
                <a:path w="44411" h="76124">
                  <a:moveTo>
                    <a:pt x="6312" y="0"/>
                  </a:moveTo>
                  <a:lnTo>
                    <a:pt x="44411" y="0"/>
                  </a:lnTo>
                  <a:lnTo>
                    <a:pt x="444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44411" y="63500"/>
                  </a:lnTo>
                  <a:lnTo>
                    <a:pt x="444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2" name="Shape 2921"/>
            <p:cNvSpPr/>
            <p:nvPr/>
          </p:nvSpPr>
          <p:spPr>
            <a:xfrm>
              <a:off x="7709876" y="3041801"/>
              <a:ext cx="44411" cy="76120"/>
            </a:xfrm>
            <a:custGeom>
              <a:avLst/>
              <a:gdLst/>
              <a:ahLst/>
              <a:cxnLst/>
              <a:rect l="0" t="0" r="0" b="0"/>
              <a:pathLst>
                <a:path w="44412" h="76124">
                  <a:moveTo>
                    <a:pt x="0" y="0"/>
                  </a:moveTo>
                  <a:lnTo>
                    <a:pt x="38101" y="0"/>
                  </a:lnTo>
                  <a:cubicBezTo>
                    <a:pt x="41593" y="0"/>
                    <a:pt x="44412" y="2832"/>
                    <a:pt x="44412" y="6312"/>
                  </a:cubicBezTo>
                  <a:lnTo>
                    <a:pt x="44412" y="69812"/>
                  </a:lnTo>
                  <a:cubicBezTo>
                    <a:pt x="44412" y="73292"/>
                    <a:pt x="41593" y="76124"/>
                    <a:pt x="381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31788" y="63500"/>
                  </a:lnTo>
                  <a:lnTo>
                    <a:pt x="317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3" name="Shape 2922"/>
            <p:cNvSpPr/>
            <p:nvPr/>
          </p:nvSpPr>
          <p:spPr>
            <a:xfrm>
              <a:off x="7436869" y="3232292"/>
              <a:ext cx="82510" cy="76120"/>
            </a:xfrm>
            <a:custGeom>
              <a:avLst/>
              <a:gdLst/>
              <a:ahLst/>
              <a:cxnLst/>
              <a:rect l="0" t="0" r="0" b="0"/>
              <a:pathLst>
                <a:path w="82511" h="76124">
                  <a:moveTo>
                    <a:pt x="6312" y="0"/>
                  </a:moveTo>
                  <a:lnTo>
                    <a:pt x="82511" y="0"/>
                  </a:lnTo>
                  <a:lnTo>
                    <a:pt x="825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82511" y="63500"/>
                  </a:lnTo>
                  <a:lnTo>
                    <a:pt x="825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4" name="Shape 2923"/>
            <p:cNvSpPr/>
            <p:nvPr/>
          </p:nvSpPr>
          <p:spPr>
            <a:xfrm>
              <a:off x="7519379" y="3232292"/>
              <a:ext cx="82511" cy="76120"/>
            </a:xfrm>
            <a:custGeom>
              <a:avLst/>
              <a:gdLst/>
              <a:ahLst/>
              <a:cxnLst/>
              <a:rect l="0" t="0" r="0" b="0"/>
              <a:pathLst>
                <a:path w="82512" h="76124">
                  <a:moveTo>
                    <a:pt x="0" y="0"/>
                  </a:moveTo>
                  <a:lnTo>
                    <a:pt x="76201" y="0"/>
                  </a:lnTo>
                  <a:cubicBezTo>
                    <a:pt x="79693" y="0"/>
                    <a:pt x="82512" y="2832"/>
                    <a:pt x="82512" y="6312"/>
                  </a:cubicBezTo>
                  <a:lnTo>
                    <a:pt x="82512" y="69812"/>
                  </a:lnTo>
                  <a:cubicBezTo>
                    <a:pt x="82512" y="73292"/>
                    <a:pt x="79693" y="76124"/>
                    <a:pt x="762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69888" y="63500"/>
                  </a:lnTo>
                  <a:lnTo>
                    <a:pt x="698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5" name="Shape 2924"/>
            <p:cNvSpPr/>
            <p:nvPr/>
          </p:nvSpPr>
          <p:spPr>
            <a:xfrm>
              <a:off x="7589267" y="3105298"/>
              <a:ext cx="82510" cy="76120"/>
            </a:xfrm>
            <a:custGeom>
              <a:avLst/>
              <a:gdLst/>
              <a:ahLst/>
              <a:cxnLst/>
              <a:rect l="0" t="0" r="0" b="0"/>
              <a:pathLst>
                <a:path w="82511" h="76124">
                  <a:moveTo>
                    <a:pt x="6312" y="0"/>
                  </a:moveTo>
                  <a:lnTo>
                    <a:pt x="82511" y="0"/>
                  </a:lnTo>
                  <a:lnTo>
                    <a:pt x="825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82511" y="63500"/>
                  </a:lnTo>
                  <a:lnTo>
                    <a:pt x="825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6" name="Shape 2925"/>
            <p:cNvSpPr/>
            <p:nvPr/>
          </p:nvSpPr>
          <p:spPr>
            <a:xfrm>
              <a:off x="7671777" y="3105298"/>
              <a:ext cx="82511" cy="76120"/>
            </a:xfrm>
            <a:custGeom>
              <a:avLst/>
              <a:gdLst/>
              <a:ahLst/>
              <a:cxnLst/>
              <a:rect l="0" t="0" r="0" b="0"/>
              <a:pathLst>
                <a:path w="82512" h="76124">
                  <a:moveTo>
                    <a:pt x="0" y="0"/>
                  </a:moveTo>
                  <a:lnTo>
                    <a:pt x="76201" y="0"/>
                  </a:lnTo>
                  <a:cubicBezTo>
                    <a:pt x="79693" y="0"/>
                    <a:pt x="82512" y="2832"/>
                    <a:pt x="82512" y="6312"/>
                  </a:cubicBezTo>
                  <a:lnTo>
                    <a:pt x="82512" y="69812"/>
                  </a:lnTo>
                  <a:cubicBezTo>
                    <a:pt x="82512" y="73292"/>
                    <a:pt x="79693" y="76124"/>
                    <a:pt x="762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69888" y="63500"/>
                  </a:lnTo>
                  <a:lnTo>
                    <a:pt x="698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7" name="Shape 2926"/>
            <p:cNvSpPr/>
            <p:nvPr/>
          </p:nvSpPr>
          <p:spPr>
            <a:xfrm>
              <a:off x="7436869" y="3105298"/>
              <a:ext cx="82510" cy="76120"/>
            </a:xfrm>
            <a:custGeom>
              <a:avLst/>
              <a:gdLst/>
              <a:ahLst/>
              <a:cxnLst/>
              <a:rect l="0" t="0" r="0" b="0"/>
              <a:pathLst>
                <a:path w="82511" h="76124">
                  <a:moveTo>
                    <a:pt x="6312" y="0"/>
                  </a:moveTo>
                  <a:lnTo>
                    <a:pt x="82511" y="0"/>
                  </a:lnTo>
                  <a:lnTo>
                    <a:pt x="82511" y="12624"/>
                  </a:lnTo>
                  <a:lnTo>
                    <a:pt x="12623" y="12624"/>
                  </a:lnTo>
                  <a:lnTo>
                    <a:pt x="12623" y="63500"/>
                  </a:lnTo>
                  <a:lnTo>
                    <a:pt x="82511" y="63500"/>
                  </a:lnTo>
                  <a:lnTo>
                    <a:pt x="82511" y="76124"/>
                  </a:lnTo>
                  <a:lnTo>
                    <a:pt x="6312" y="76124"/>
                  </a:lnTo>
                  <a:cubicBezTo>
                    <a:pt x="2832" y="76124"/>
                    <a:pt x="0" y="73292"/>
                    <a:pt x="0" y="69812"/>
                  </a:cubicBezTo>
                  <a:lnTo>
                    <a:pt x="0" y="6312"/>
                  </a:lnTo>
                  <a:cubicBezTo>
                    <a:pt x="0" y="2832"/>
                    <a:pt x="2832" y="0"/>
                    <a:pt x="631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48" name="Shape 2927"/>
            <p:cNvSpPr/>
            <p:nvPr/>
          </p:nvSpPr>
          <p:spPr>
            <a:xfrm>
              <a:off x="7519379" y="3105298"/>
              <a:ext cx="82511" cy="76120"/>
            </a:xfrm>
            <a:custGeom>
              <a:avLst/>
              <a:gdLst/>
              <a:ahLst/>
              <a:cxnLst/>
              <a:rect l="0" t="0" r="0" b="0"/>
              <a:pathLst>
                <a:path w="82512" h="76124">
                  <a:moveTo>
                    <a:pt x="0" y="0"/>
                  </a:moveTo>
                  <a:lnTo>
                    <a:pt x="76201" y="0"/>
                  </a:lnTo>
                  <a:cubicBezTo>
                    <a:pt x="79693" y="0"/>
                    <a:pt x="82512" y="2832"/>
                    <a:pt x="82512" y="6312"/>
                  </a:cubicBezTo>
                  <a:lnTo>
                    <a:pt x="82512" y="69812"/>
                  </a:lnTo>
                  <a:cubicBezTo>
                    <a:pt x="82512" y="73292"/>
                    <a:pt x="79693" y="76124"/>
                    <a:pt x="76201" y="76124"/>
                  </a:cubicBezTo>
                  <a:lnTo>
                    <a:pt x="0" y="76124"/>
                  </a:lnTo>
                  <a:lnTo>
                    <a:pt x="0" y="63500"/>
                  </a:lnTo>
                  <a:lnTo>
                    <a:pt x="69888" y="63500"/>
                  </a:lnTo>
                  <a:lnTo>
                    <a:pt x="69888" y="12624"/>
                  </a:lnTo>
                  <a:lnTo>
                    <a:pt x="0" y="126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449780" y="3747327"/>
            <a:ext cx="558779" cy="558810"/>
            <a:chOff x="3252245" y="2895671"/>
            <a:chExt cx="558779" cy="558810"/>
          </a:xfrm>
          <a:solidFill>
            <a:schemeClr val="tx2"/>
          </a:solidFill>
        </p:grpSpPr>
        <p:sp>
          <p:nvSpPr>
            <p:cNvPr id="50" name="Shape 2842"/>
            <p:cNvSpPr/>
            <p:nvPr/>
          </p:nvSpPr>
          <p:spPr>
            <a:xfrm>
              <a:off x="3252245" y="2895671"/>
              <a:ext cx="279390" cy="558809"/>
            </a:xfrm>
            <a:custGeom>
              <a:avLst/>
              <a:gdLst/>
              <a:ahLst/>
              <a:cxnLst/>
              <a:rect l="0" t="0" r="0" b="0"/>
              <a:pathLst>
                <a:path w="279394" h="558837">
                  <a:moveTo>
                    <a:pt x="279394" y="0"/>
                  </a:moveTo>
                  <a:lnTo>
                    <a:pt x="279394" y="12700"/>
                  </a:lnTo>
                  <a:lnTo>
                    <a:pt x="225720" y="18128"/>
                  </a:lnTo>
                  <a:cubicBezTo>
                    <a:pt x="104304" y="43039"/>
                    <a:pt x="12700" y="150728"/>
                    <a:pt x="12700" y="279399"/>
                  </a:cubicBezTo>
                  <a:cubicBezTo>
                    <a:pt x="12700" y="408093"/>
                    <a:pt x="104304" y="515794"/>
                    <a:pt x="225720" y="540709"/>
                  </a:cubicBezTo>
                  <a:lnTo>
                    <a:pt x="279394" y="546137"/>
                  </a:lnTo>
                  <a:lnTo>
                    <a:pt x="279394" y="558837"/>
                  </a:lnTo>
                  <a:lnTo>
                    <a:pt x="223161" y="553151"/>
                  </a:lnTo>
                  <a:cubicBezTo>
                    <a:pt x="95961" y="527051"/>
                    <a:pt x="0" y="414227"/>
                    <a:pt x="0" y="279399"/>
                  </a:cubicBezTo>
                  <a:cubicBezTo>
                    <a:pt x="0" y="144594"/>
                    <a:pt x="95961" y="31782"/>
                    <a:pt x="223161" y="5686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1" name="Shape 2843"/>
            <p:cNvSpPr/>
            <p:nvPr/>
          </p:nvSpPr>
          <p:spPr>
            <a:xfrm>
              <a:off x="3531635" y="2895671"/>
              <a:ext cx="279389" cy="558810"/>
            </a:xfrm>
            <a:custGeom>
              <a:avLst/>
              <a:gdLst/>
              <a:ahLst/>
              <a:cxnLst/>
              <a:rect l="0" t="0" r="0" b="0"/>
              <a:pathLst>
                <a:path w="279393" h="558838">
                  <a:moveTo>
                    <a:pt x="6" y="0"/>
                  </a:moveTo>
                  <a:cubicBezTo>
                    <a:pt x="154057" y="0"/>
                    <a:pt x="279393" y="125336"/>
                    <a:pt x="279393" y="279400"/>
                  </a:cubicBezTo>
                  <a:cubicBezTo>
                    <a:pt x="279393" y="433489"/>
                    <a:pt x="154057" y="558838"/>
                    <a:pt x="6" y="558838"/>
                  </a:cubicBezTo>
                  <a:lnTo>
                    <a:pt x="0" y="558837"/>
                  </a:lnTo>
                  <a:lnTo>
                    <a:pt x="0" y="546137"/>
                  </a:lnTo>
                  <a:lnTo>
                    <a:pt x="6" y="546138"/>
                  </a:lnTo>
                  <a:cubicBezTo>
                    <a:pt x="147060" y="546138"/>
                    <a:pt x="266693" y="426479"/>
                    <a:pt x="266693" y="279400"/>
                  </a:cubicBezTo>
                  <a:cubicBezTo>
                    <a:pt x="266693" y="132347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2" name="Shape 2844"/>
            <p:cNvSpPr/>
            <p:nvPr/>
          </p:nvSpPr>
          <p:spPr>
            <a:xfrm>
              <a:off x="3569386" y="3142407"/>
              <a:ext cx="32398" cy="48499"/>
            </a:xfrm>
            <a:custGeom>
              <a:avLst/>
              <a:gdLst/>
              <a:ahLst/>
              <a:cxnLst/>
              <a:rect l="0" t="0" r="0" b="0"/>
              <a:pathLst>
                <a:path w="32398" h="48501">
                  <a:moveTo>
                    <a:pt x="6350" y="0"/>
                  </a:moveTo>
                  <a:lnTo>
                    <a:pt x="16192" y="0"/>
                  </a:lnTo>
                  <a:cubicBezTo>
                    <a:pt x="25133" y="0"/>
                    <a:pt x="32398" y="7341"/>
                    <a:pt x="32398" y="16358"/>
                  </a:cubicBezTo>
                  <a:lnTo>
                    <a:pt x="32398" y="32157"/>
                  </a:lnTo>
                  <a:cubicBezTo>
                    <a:pt x="32398" y="41173"/>
                    <a:pt x="25133" y="48501"/>
                    <a:pt x="16192" y="48501"/>
                  </a:cubicBezTo>
                  <a:lnTo>
                    <a:pt x="6350" y="48501"/>
                  </a:lnTo>
                  <a:cubicBezTo>
                    <a:pt x="2832" y="48501"/>
                    <a:pt x="0" y="45657"/>
                    <a:pt x="0" y="42151"/>
                  </a:cubicBezTo>
                  <a:cubicBezTo>
                    <a:pt x="0" y="38646"/>
                    <a:pt x="2832" y="35801"/>
                    <a:pt x="6350" y="35801"/>
                  </a:cubicBezTo>
                  <a:lnTo>
                    <a:pt x="16192" y="35801"/>
                  </a:lnTo>
                  <a:cubicBezTo>
                    <a:pt x="18085" y="35801"/>
                    <a:pt x="19698" y="34125"/>
                    <a:pt x="19698" y="32157"/>
                  </a:cubicBezTo>
                  <a:lnTo>
                    <a:pt x="19698" y="16358"/>
                  </a:lnTo>
                  <a:cubicBezTo>
                    <a:pt x="19698" y="14338"/>
                    <a:pt x="18123" y="12700"/>
                    <a:pt x="16192" y="12700"/>
                  </a:cubicBezTo>
                  <a:lnTo>
                    <a:pt x="6350" y="12700"/>
                  </a:lnTo>
                  <a:cubicBezTo>
                    <a:pt x="2832" y="12700"/>
                    <a:pt x="0" y="9855"/>
                    <a:pt x="0" y="6350"/>
                  </a:cubicBezTo>
                  <a:cubicBezTo>
                    <a:pt x="0" y="2832"/>
                    <a:pt x="2832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3" name="Shape 2845"/>
            <p:cNvSpPr/>
            <p:nvPr/>
          </p:nvSpPr>
          <p:spPr>
            <a:xfrm>
              <a:off x="3461740" y="3142407"/>
              <a:ext cx="32385" cy="48499"/>
            </a:xfrm>
            <a:custGeom>
              <a:avLst/>
              <a:gdLst/>
              <a:ahLst/>
              <a:cxnLst/>
              <a:rect l="0" t="0" r="0" b="0"/>
              <a:pathLst>
                <a:path w="32385" h="48501">
                  <a:moveTo>
                    <a:pt x="16193" y="0"/>
                  </a:moveTo>
                  <a:lnTo>
                    <a:pt x="26035" y="0"/>
                  </a:lnTo>
                  <a:cubicBezTo>
                    <a:pt x="29540" y="0"/>
                    <a:pt x="32385" y="2832"/>
                    <a:pt x="32385" y="6350"/>
                  </a:cubicBezTo>
                  <a:cubicBezTo>
                    <a:pt x="32385" y="9855"/>
                    <a:pt x="29540" y="12700"/>
                    <a:pt x="26035" y="12700"/>
                  </a:cubicBezTo>
                  <a:lnTo>
                    <a:pt x="16193" y="12700"/>
                  </a:lnTo>
                  <a:cubicBezTo>
                    <a:pt x="14300" y="12700"/>
                    <a:pt x="12700" y="14364"/>
                    <a:pt x="12700" y="16358"/>
                  </a:cubicBezTo>
                  <a:lnTo>
                    <a:pt x="12700" y="32157"/>
                  </a:lnTo>
                  <a:cubicBezTo>
                    <a:pt x="12700" y="34125"/>
                    <a:pt x="14300" y="35801"/>
                    <a:pt x="16193" y="35801"/>
                  </a:cubicBezTo>
                  <a:lnTo>
                    <a:pt x="26035" y="35801"/>
                  </a:lnTo>
                  <a:cubicBezTo>
                    <a:pt x="29540" y="35801"/>
                    <a:pt x="32385" y="38646"/>
                    <a:pt x="32385" y="42151"/>
                  </a:cubicBezTo>
                  <a:cubicBezTo>
                    <a:pt x="32385" y="45657"/>
                    <a:pt x="29540" y="48501"/>
                    <a:pt x="26035" y="48501"/>
                  </a:cubicBezTo>
                  <a:lnTo>
                    <a:pt x="16193" y="48501"/>
                  </a:lnTo>
                  <a:cubicBezTo>
                    <a:pt x="7252" y="48501"/>
                    <a:pt x="0" y="41173"/>
                    <a:pt x="0" y="32157"/>
                  </a:cubicBezTo>
                  <a:lnTo>
                    <a:pt x="0" y="16358"/>
                  </a:lnTo>
                  <a:cubicBezTo>
                    <a:pt x="0" y="7341"/>
                    <a:pt x="7252" y="0"/>
                    <a:pt x="1619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4" name="Shape 2846"/>
            <p:cNvSpPr/>
            <p:nvPr/>
          </p:nvSpPr>
          <p:spPr>
            <a:xfrm>
              <a:off x="3525418" y="3178627"/>
              <a:ext cx="62826" cy="26580"/>
            </a:xfrm>
            <a:custGeom>
              <a:avLst/>
              <a:gdLst/>
              <a:ahLst/>
              <a:cxnLst/>
              <a:rect l="0" t="0" r="0" b="0"/>
              <a:pathLst>
                <a:path w="62827" h="26581">
                  <a:moveTo>
                    <a:pt x="56477" y="0"/>
                  </a:moveTo>
                  <a:cubicBezTo>
                    <a:pt x="59982" y="0"/>
                    <a:pt x="62827" y="2845"/>
                    <a:pt x="62827" y="6350"/>
                  </a:cubicBezTo>
                  <a:lnTo>
                    <a:pt x="62827" y="20231"/>
                  </a:lnTo>
                  <a:cubicBezTo>
                    <a:pt x="62827" y="23736"/>
                    <a:pt x="59982" y="26581"/>
                    <a:pt x="56477" y="26581"/>
                  </a:cubicBezTo>
                  <a:lnTo>
                    <a:pt x="6350" y="26581"/>
                  </a:lnTo>
                  <a:cubicBezTo>
                    <a:pt x="2832" y="26581"/>
                    <a:pt x="0" y="23736"/>
                    <a:pt x="0" y="20231"/>
                  </a:cubicBezTo>
                  <a:cubicBezTo>
                    <a:pt x="0" y="16726"/>
                    <a:pt x="2832" y="13881"/>
                    <a:pt x="6350" y="13881"/>
                  </a:cubicBezTo>
                  <a:lnTo>
                    <a:pt x="50127" y="13881"/>
                  </a:lnTo>
                  <a:lnTo>
                    <a:pt x="50127" y="6350"/>
                  </a:lnTo>
                  <a:cubicBezTo>
                    <a:pt x="50127" y="2845"/>
                    <a:pt x="52972" y="0"/>
                    <a:pt x="5647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5" name="Shape 2847"/>
            <p:cNvSpPr/>
            <p:nvPr/>
          </p:nvSpPr>
          <p:spPr>
            <a:xfrm>
              <a:off x="3475267" y="3081634"/>
              <a:ext cx="112977" cy="73059"/>
            </a:xfrm>
            <a:custGeom>
              <a:avLst/>
              <a:gdLst/>
              <a:ahLst/>
              <a:cxnLst/>
              <a:rect l="0" t="0" r="0" b="0"/>
              <a:pathLst>
                <a:path w="112979" h="73063">
                  <a:moveTo>
                    <a:pt x="56502" y="0"/>
                  </a:moveTo>
                  <a:cubicBezTo>
                    <a:pt x="88316" y="0"/>
                    <a:pt x="112979" y="24473"/>
                    <a:pt x="112979" y="45529"/>
                  </a:cubicBezTo>
                  <a:lnTo>
                    <a:pt x="112979" y="66713"/>
                  </a:lnTo>
                  <a:cubicBezTo>
                    <a:pt x="112979" y="70218"/>
                    <a:pt x="110134" y="73063"/>
                    <a:pt x="106629" y="73063"/>
                  </a:cubicBezTo>
                  <a:cubicBezTo>
                    <a:pt x="103124" y="73063"/>
                    <a:pt x="100279" y="70218"/>
                    <a:pt x="100279" y="66713"/>
                  </a:cubicBezTo>
                  <a:lnTo>
                    <a:pt x="100279" y="45529"/>
                  </a:lnTo>
                  <a:cubicBezTo>
                    <a:pt x="100279" y="30747"/>
                    <a:pt x="80073" y="12700"/>
                    <a:pt x="56502" y="12700"/>
                  </a:cubicBezTo>
                  <a:cubicBezTo>
                    <a:pt x="32906" y="12700"/>
                    <a:pt x="12700" y="30747"/>
                    <a:pt x="12700" y="45529"/>
                  </a:cubicBezTo>
                  <a:lnTo>
                    <a:pt x="12700" y="66713"/>
                  </a:lnTo>
                  <a:cubicBezTo>
                    <a:pt x="12700" y="70218"/>
                    <a:pt x="9855" y="73063"/>
                    <a:pt x="6350" y="73063"/>
                  </a:cubicBezTo>
                  <a:cubicBezTo>
                    <a:pt x="2832" y="73063"/>
                    <a:pt x="0" y="70218"/>
                    <a:pt x="0" y="66713"/>
                  </a:cubicBezTo>
                  <a:lnTo>
                    <a:pt x="0" y="45529"/>
                  </a:lnTo>
                  <a:cubicBezTo>
                    <a:pt x="0" y="24473"/>
                    <a:pt x="24676" y="0"/>
                    <a:pt x="5650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6" name="Shape 2848"/>
            <p:cNvSpPr/>
            <p:nvPr/>
          </p:nvSpPr>
          <p:spPr>
            <a:xfrm>
              <a:off x="3480958" y="3103561"/>
              <a:ext cx="50691" cy="130423"/>
            </a:xfrm>
            <a:custGeom>
              <a:avLst/>
              <a:gdLst/>
              <a:ahLst/>
              <a:cxnLst/>
              <a:rect l="0" t="0" r="0" b="0"/>
              <a:pathLst>
                <a:path w="50692" h="130429">
                  <a:moveTo>
                    <a:pt x="49593" y="0"/>
                  </a:moveTo>
                  <a:lnTo>
                    <a:pt x="50692" y="0"/>
                  </a:lnTo>
                  <a:lnTo>
                    <a:pt x="50692" y="12700"/>
                  </a:lnTo>
                  <a:lnTo>
                    <a:pt x="49593" y="12700"/>
                  </a:lnTo>
                  <a:cubicBezTo>
                    <a:pt x="29248" y="12700"/>
                    <a:pt x="12700" y="29261"/>
                    <a:pt x="12700" y="49606"/>
                  </a:cubicBezTo>
                  <a:lnTo>
                    <a:pt x="12700" y="80785"/>
                  </a:lnTo>
                  <a:cubicBezTo>
                    <a:pt x="12700" y="101155"/>
                    <a:pt x="29248" y="117729"/>
                    <a:pt x="49593" y="117729"/>
                  </a:cubicBezTo>
                  <a:lnTo>
                    <a:pt x="50692" y="117729"/>
                  </a:lnTo>
                  <a:lnTo>
                    <a:pt x="50692" y="130429"/>
                  </a:lnTo>
                  <a:lnTo>
                    <a:pt x="49593" y="130429"/>
                  </a:lnTo>
                  <a:cubicBezTo>
                    <a:pt x="22251" y="130429"/>
                    <a:pt x="0" y="108166"/>
                    <a:pt x="0" y="80785"/>
                  </a:cubicBezTo>
                  <a:lnTo>
                    <a:pt x="0" y="49606"/>
                  </a:lnTo>
                  <a:cubicBezTo>
                    <a:pt x="0" y="22251"/>
                    <a:pt x="22251" y="0"/>
                    <a:pt x="4959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7" name="Shape 2849"/>
            <p:cNvSpPr/>
            <p:nvPr/>
          </p:nvSpPr>
          <p:spPr>
            <a:xfrm>
              <a:off x="3531649" y="3103561"/>
              <a:ext cx="50691" cy="130423"/>
            </a:xfrm>
            <a:custGeom>
              <a:avLst/>
              <a:gdLst/>
              <a:ahLst/>
              <a:cxnLst/>
              <a:rect l="0" t="0" r="0" b="0"/>
              <a:pathLst>
                <a:path w="50692" h="130429">
                  <a:moveTo>
                    <a:pt x="0" y="0"/>
                  </a:moveTo>
                  <a:lnTo>
                    <a:pt x="1060" y="0"/>
                  </a:lnTo>
                  <a:cubicBezTo>
                    <a:pt x="28429" y="0"/>
                    <a:pt x="50692" y="22251"/>
                    <a:pt x="50692" y="49606"/>
                  </a:cubicBezTo>
                  <a:lnTo>
                    <a:pt x="50692" y="80785"/>
                  </a:lnTo>
                  <a:cubicBezTo>
                    <a:pt x="50692" y="108166"/>
                    <a:pt x="28429" y="130429"/>
                    <a:pt x="1060" y="130429"/>
                  </a:cubicBezTo>
                  <a:lnTo>
                    <a:pt x="0" y="130429"/>
                  </a:lnTo>
                  <a:lnTo>
                    <a:pt x="0" y="117729"/>
                  </a:lnTo>
                  <a:lnTo>
                    <a:pt x="1060" y="117729"/>
                  </a:lnTo>
                  <a:cubicBezTo>
                    <a:pt x="21418" y="117729"/>
                    <a:pt x="37992" y="101155"/>
                    <a:pt x="37992" y="80785"/>
                  </a:cubicBezTo>
                  <a:lnTo>
                    <a:pt x="37992" y="49606"/>
                  </a:lnTo>
                  <a:cubicBezTo>
                    <a:pt x="37992" y="29261"/>
                    <a:pt x="21418" y="12700"/>
                    <a:pt x="1060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8" name="Shape 2850"/>
            <p:cNvSpPr/>
            <p:nvPr/>
          </p:nvSpPr>
          <p:spPr>
            <a:xfrm>
              <a:off x="3404648" y="3227261"/>
              <a:ext cx="126998" cy="150912"/>
            </a:xfrm>
            <a:custGeom>
              <a:avLst/>
              <a:gdLst/>
              <a:ahLst/>
              <a:cxnLst/>
              <a:rect l="0" t="0" r="0" b="0"/>
              <a:pathLst>
                <a:path w="127000" h="150919">
                  <a:moveTo>
                    <a:pt x="127000" y="0"/>
                  </a:moveTo>
                  <a:lnTo>
                    <a:pt x="127000" y="12685"/>
                  </a:lnTo>
                  <a:lnTo>
                    <a:pt x="107594" y="16172"/>
                  </a:lnTo>
                  <a:lnTo>
                    <a:pt x="30950" y="50030"/>
                  </a:lnTo>
                  <a:cubicBezTo>
                    <a:pt x="21056" y="54412"/>
                    <a:pt x="12700" y="67264"/>
                    <a:pt x="12700" y="78085"/>
                  </a:cubicBezTo>
                  <a:lnTo>
                    <a:pt x="12700" y="108158"/>
                  </a:lnTo>
                  <a:lnTo>
                    <a:pt x="46558" y="108158"/>
                  </a:lnTo>
                  <a:cubicBezTo>
                    <a:pt x="49289" y="108158"/>
                    <a:pt x="51714" y="109911"/>
                    <a:pt x="52578" y="112502"/>
                  </a:cubicBezTo>
                  <a:lnTo>
                    <a:pt x="61189" y="138219"/>
                  </a:lnTo>
                  <a:lnTo>
                    <a:pt x="127000" y="138219"/>
                  </a:lnTo>
                  <a:lnTo>
                    <a:pt x="127000" y="150919"/>
                  </a:lnTo>
                  <a:lnTo>
                    <a:pt x="56617" y="150919"/>
                  </a:lnTo>
                  <a:cubicBezTo>
                    <a:pt x="53886" y="150919"/>
                    <a:pt x="51448" y="149166"/>
                    <a:pt x="50584" y="146576"/>
                  </a:cubicBezTo>
                  <a:lnTo>
                    <a:pt x="41973" y="120858"/>
                  </a:lnTo>
                  <a:lnTo>
                    <a:pt x="6350" y="120858"/>
                  </a:lnTo>
                  <a:cubicBezTo>
                    <a:pt x="2832" y="120858"/>
                    <a:pt x="0" y="118013"/>
                    <a:pt x="0" y="114508"/>
                  </a:cubicBezTo>
                  <a:lnTo>
                    <a:pt x="0" y="78085"/>
                  </a:lnTo>
                  <a:cubicBezTo>
                    <a:pt x="0" y="62273"/>
                    <a:pt x="11328" y="44836"/>
                    <a:pt x="25806" y="38422"/>
                  </a:cubicBezTo>
                  <a:lnTo>
                    <a:pt x="102464" y="4564"/>
                  </a:lnTo>
                  <a:lnTo>
                    <a:pt x="12700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59" name="Shape 2851"/>
            <p:cNvSpPr/>
            <p:nvPr/>
          </p:nvSpPr>
          <p:spPr>
            <a:xfrm>
              <a:off x="3531646" y="3227245"/>
              <a:ext cx="126998" cy="150928"/>
            </a:xfrm>
            <a:custGeom>
              <a:avLst/>
              <a:gdLst/>
              <a:ahLst/>
              <a:cxnLst/>
              <a:rect l="0" t="0" r="0" b="0"/>
              <a:pathLst>
                <a:path w="127000" h="150935">
                  <a:moveTo>
                    <a:pt x="83" y="0"/>
                  </a:moveTo>
                  <a:cubicBezTo>
                    <a:pt x="8941" y="2"/>
                    <a:pt x="17799" y="1532"/>
                    <a:pt x="24702" y="4592"/>
                  </a:cubicBezTo>
                  <a:lnTo>
                    <a:pt x="101168" y="38438"/>
                  </a:lnTo>
                  <a:cubicBezTo>
                    <a:pt x="115659" y="44839"/>
                    <a:pt x="127000" y="62263"/>
                    <a:pt x="127000" y="78100"/>
                  </a:cubicBezTo>
                  <a:lnTo>
                    <a:pt x="127000" y="114524"/>
                  </a:lnTo>
                  <a:cubicBezTo>
                    <a:pt x="127000" y="118029"/>
                    <a:pt x="124155" y="120874"/>
                    <a:pt x="120650" y="120874"/>
                  </a:cubicBezTo>
                  <a:lnTo>
                    <a:pt x="85027" y="120874"/>
                  </a:lnTo>
                  <a:lnTo>
                    <a:pt x="76429" y="146591"/>
                  </a:lnTo>
                  <a:cubicBezTo>
                    <a:pt x="75565" y="149182"/>
                    <a:pt x="73127" y="150935"/>
                    <a:pt x="70409" y="150935"/>
                  </a:cubicBezTo>
                  <a:lnTo>
                    <a:pt x="0" y="150935"/>
                  </a:lnTo>
                  <a:lnTo>
                    <a:pt x="0" y="138235"/>
                  </a:lnTo>
                  <a:lnTo>
                    <a:pt x="65824" y="138235"/>
                  </a:lnTo>
                  <a:lnTo>
                    <a:pt x="74422" y="112517"/>
                  </a:lnTo>
                  <a:cubicBezTo>
                    <a:pt x="75285" y="109926"/>
                    <a:pt x="77724" y="108174"/>
                    <a:pt x="80454" y="108174"/>
                  </a:cubicBezTo>
                  <a:lnTo>
                    <a:pt x="114300" y="108174"/>
                  </a:lnTo>
                  <a:lnTo>
                    <a:pt x="114300" y="78100"/>
                  </a:lnTo>
                  <a:cubicBezTo>
                    <a:pt x="114300" y="67267"/>
                    <a:pt x="105931" y="54415"/>
                    <a:pt x="96037" y="50046"/>
                  </a:cubicBezTo>
                  <a:lnTo>
                    <a:pt x="19571" y="16200"/>
                  </a:lnTo>
                  <a:cubicBezTo>
                    <a:pt x="14294" y="13857"/>
                    <a:pt x="7195" y="12686"/>
                    <a:pt x="92" y="12684"/>
                  </a:cubicBezTo>
                  <a:lnTo>
                    <a:pt x="0" y="12701"/>
                  </a:lnTo>
                  <a:lnTo>
                    <a:pt x="0" y="16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0" name="Shape 2852"/>
            <p:cNvSpPr/>
            <p:nvPr/>
          </p:nvSpPr>
          <p:spPr>
            <a:xfrm>
              <a:off x="3515245" y="3255011"/>
              <a:ext cx="32804" cy="12699"/>
            </a:xfrm>
            <a:custGeom>
              <a:avLst/>
              <a:gdLst/>
              <a:ahLst/>
              <a:cxnLst/>
              <a:rect l="0" t="0" r="0" b="0"/>
              <a:pathLst>
                <a:path w="32804" h="12700">
                  <a:moveTo>
                    <a:pt x="6350" y="0"/>
                  </a:moveTo>
                  <a:lnTo>
                    <a:pt x="26454" y="0"/>
                  </a:lnTo>
                  <a:cubicBezTo>
                    <a:pt x="29959" y="0"/>
                    <a:pt x="32804" y="2845"/>
                    <a:pt x="32804" y="6350"/>
                  </a:cubicBezTo>
                  <a:cubicBezTo>
                    <a:pt x="32804" y="9855"/>
                    <a:pt x="29959" y="12700"/>
                    <a:pt x="2645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1" name="Shape 2853"/>
            <p:cNvSpPr/>
            <p:nvPr/>
          </p:nvSpPr>
          <p:spPr>
            <a:xfrm>
              <a:off x="3535254" y="3229704"/>
              <a:ext cx="28321" cy="148469"/>
            </a:xfrm>
            <a:custGeom>
              <a:avLst/>
              <a:gdLst/>
              <a:ahLst/>
              <a:cxnLst/>
              <a:rect l="0" t="0" r="0" b="0"/>
              <a:pathLst>
                <a:path w="28321" h="148476">
                  <a:moveTo>
                    <a:pt x="18923" y="1296"/>
                  </a:moveTo>
                  <a:cubicBezTo>
                    <a:pt x="22162" y="2642"/>
                    <a:pt x="23711" y="6350"/>
                    <a:pt x="22378" y="9589"/>
                  </a:cubicBezTo>
                  <a:lnTo>
                    <a:pt x="12967" y="32474"/>
                  </a:lnTo>
                  <a:lnTo>
                    <a:pt x="27839" y="141275"/>
                  </a:lnTo>
                  <a:cubicBezTo>
                    <a:pt x="28321" y="144742"/>
                    <a:pt x="25895" y="147943"/>
                    <a:pt x="22403" y="148412"/>
                  </a:cubicBezTo>
                  <a:cubicBezTo>
                    <a:pt x="22123" y="148463"/>
                    <a:pt x="21819" y="148476"/>
                    <a:pt x="21539" y="148476"/>
                  </a:cubicBezTo>
                  <a:cubicBezTo>
                    <a:pt x="18415" y="148476"/>
                    <a:pt x="15697" y="146164"/>
                    <a:pt x="15266" y="142977"/>
                  </a:cubicBezTo>
                  <a:lnTo>
                    <a:pt x="153" y="32500"/>
                  </a:lnTo>
                  <a:cubicBezTo>
                    <a:pt x="0" y="31395"/>
                    <a:pt x="140" y="30264"/>
                    <a:pt x="572" y="29223"/>
                  </a:cubicBezTo>
                  <a:lnTo>
                    <a:pt x="10630" y="4763"/>
                  </a:lnTo>
                  <a:cubicBezTo>
                    <a:pt x="11964" y="1524"/>
                    <a:pt x="15685" y="0"/>
                    <a:pt x="18923" y="1296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2" name="Shape 2854"/>
            <p:cNvSpPr/>
            <p:nvPr/>
          </p:nvSpPr>
          <p:spPr>
            <a:xfrm>
              <a:off x="3499758" y="3229717"/>
              <a:ext cx="28245" cy="148456"/>
            </a:xfrm>
            <a:custGeom>
              <a:avLst/>
              <a:gdLst/>
              <a:ahLst/>
              <a:cxnLst/>
              <a:rect l="0" t="0" r="0" b="0"/>
              <a:pathLst>
                <a:path w="28245" h="148463">
                  <a:moveTo>
                    <a:pt x="9385" y="1283"/>
                  </a:moveTo>
                  <a:cubicBezTo>
                    <a:pt x="12598" y="0"/>
                    <a:pt x="16345" y="1511"/>
                    <a:pt x="17666" y="4763"/>
                  </a:cubicBezTo>
                  <a:lnTo>
                    <a:pt x="27686" y="29223"/>
                  </a:lnTo>
                  <a:cubicBezTo>
                    <a:pt x="28118" y="30251"/>
                    <a:pt x="28245" y="31382"/>
                    <a:pt x="28105" y="32487"/>
                  </a:cubicBezTo>
                  <a:lnTo>
                    <a:pt x="13043" y="142964"/>
                  </a:lnTo>
                  <a:cubicBezTo>
                    <a:pt x="12611" y="146152"/>
                    <a:pt x="9893" y="148463"/>
                    <a:pt x="6769" y="148463"/>
                  </a:cubicBezTo>
                  <a:cubicBezTo>
                    <a:pt x="6490" y="148463"/>
                    <a:pt x="6185" y="148450"/>
                    <a:pt x="5905" y="148399"/>
                  </a:cubicBezTo>
                  <a:cubicBezTo>
                    <a:pt x="2425" y="147930"/>
                    <a:pt x="0" y="144729"/>
                    <a:pt x="470" y="141262"/>
                  </a:cubicBezTo>
                  <a:lnTo>
                    <a:pt x="15291" y="32461"/>
                  </a:lnTo>
                  <a:lnTo>
                    <a:pt x="5918" y="9563"/>
                  </a:lnTo>
                  <a:cubicBezTo>
                    <a:pt x="4585" y="6325"/>
                    <a:pt x="6134" y="2616"/>
                    <a:pt x="9385" y="1283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  <p:sp>
          <p:nvSpPr>
            <p:cNvPr id="63" name="Shape 2855"/>
            <p:cNvSpPr/>
            <p:nvPr/>
          </p:nvSpPr>
          <p:spPr>
            <a:xfrm>
              <a:off x="3341124" y="2984516"/>
              <a:ext cx="380981" cy="247638"/>
            </a:xfrm>
            <a:custGeom>
              <a:avLst/>
              <a:gdLst/>
              <a:ahLst/>
              <a:cxnLst/>
              <a:rect l="0" t="0" r="0" b="0"/>
              <a:pathLst>
                <a:path w="380987" h="247650">
                  <a:moveTo>
                    <a:pt x="139751" y="0"/>
                  </a:moveTo>
                  <a:cubicBezTo>
                    <a:pt x="180518" y="0"/>
                    <a:pt x="214884" y="26302"/>
                    <a:pt x="229425" y="67793"/>
                  </a:cubicBezTo>
                  <a:cubicBezTo>
                    <a:pt x="239509" y="61176"/>
                    <a:pt x="251091" y="57620"/>
                    <a:pt x="262839" y="57620"/>
                  </a:cubicBezTo>
                  <a:cubicBezTo>
                    <a:pt x="294665" y="57620"/>
                    <a:pt x="321551" y="82817"/>
                    <a:pt x="327304" y="117043"/>
                  </a:cubicBezTo>
                  <a:cubicBezTo>
                    <a:pt x="357505" y="120155"/>
                    <a:pt x="380987" y="148184"/>
                    <a:pt x="380987" y="182207"/>
                  </a:cubicBezTo>
                  <a:cubicBezTo>
                    <a:pt x="380987" y="218287"/>
                    <a:pt x="354558" y="247650"/>
                    <a:pt x="322059" y="247650"/>
                  </a:cubicBezTo>
                  <a:lnTo>
                    <a:pt x="291211" y="247650"/>
                  </a:lnTo>
                  <a:cubicBezTo>
                    <a:pt x="287706" y="247650"/>
                    <a:pt x="284861" y="244805"/>
                    <a:pt x="284861" y="241300"/>
                  </a:cubicBezTo>
                  <a:cubicBezTo>
                    <a:pt x="284861" y="237795"/>
                    <a:pt x="287706" y="234950"/>
                    <a:pt x="291211" y="234950"/>
                  </a:cubicBezTo>
                  <a:lnTo>
                    <a:pt x="322059" y="234950"/>
                  </a:lnTo>
                  <a:cubicBezTo>
                    <a:pt x="347548" y="234950"/>
                    <a:pt x="368287" y="211290"/>
                    <a:pt x="368287" y="182207"/>
                  </a:cubicBezTo>
                  <a:cubicBezTo>
                    <a:pt x="368287" y="153124"/>
                    <a:pt x="347548" y="129451"/>
                    <a:pt x="322059" y="129451"/>
                  </a:cubicBezTo>
                  <a:cubicBezTo>
                    <a:pt x="318795" y="129451"/>
                    <a:pt x="315722" y="126987"/>
                    <a:pt x="315405" y="123736"/>
                  </a:cubicBezTo>
                  <a:cubicBezTo>
                    <a:pt x="312356" y="93282"/>
                    <a:pt x="289763" y="70320"/>
                    <a:pt x="262839" y="70320"/>
                  </a:cubicBezTo>
                  <a:cubicBezTo>
                    <a:pt x="250939" y="70320"/>
                    <a:pt x="239687" y="74740"/>
                    <a:pt x="230264" y="83096"/>
                  </a:cubicBezTo>
                  <a:cubicBezTo>
                    <a:pt x="228638" y="84556"/>
                    <a:pt x="226352" y="85115"/>
                    <a:pt x="224231" y="84417"/>
                  </a:cubicBezTo>
                  <a:cubicBezTo>
                    <a:pt x="222123" y="83807"/>
                    <a:pt x="220497" y="82118"/>
                    <a:pt x="219926" y="79997"/>
                  </a:cubicBezTo>
                  <a:cubicBezTo>
                    <a:pt x="208928" y="39116"/>
                    <a:pt x="177457" y="12700"/>
                    <a:pt x="139751" y="12700"/>
                  </a:cubicBezTo>
                  <a:cubicBezTo>
                    <a:pt x="91440" y="12700"/>
                    <a:pt x="52121" y="55588"/>
                    <a:pt x="52121" y="108293"/>
                  </a:cubicBezTo>
                  <a:cubicBezTo>
                    <a:pt x="52121" y="113589"/>
                    <a:pt x="52489" y="118770"/>
                    <a:pt x="53238" y="123647"/>
                  </a:cubicBezTo>
                  <a:cubicBezTo>
                    <a:pt x="53721" y="126860"/>
                    <a:pt x="51727" y="129908"/>
                    <a:pt x="48590" y="130747"/>
                  </a:cubicBezTo>
                  <a:cubicBezTo>
                    <a:pt x="27787" y="136258"/>
                    <a:pt x="12700" y="157899"/>
                    <a:pt x="12700" y="182207"/>
                  </a:cubicBezTo>
                  <a:cubicBezTo>
                    <a:pt x="12700" y="211290"/>
                    <a:pt x="33414" y="234950"/>
                    <a:pt x="58902" y="234950"/>
                  </a:cubicBezTo>
                  <a:lnTo>
                    <a:pt x="89802" y="234950"/>
                  </a:lnTo>
                  <a:cubicBezTo>
                    <a:pt x="93307" y="234950"/>
                    <a:pt x="96152" y="237795"/>
                    <a:pt x="96152" y="241300"/>
                  </a:cubicBezTo>
                  <a:cubicBezTo>
                    <a:pt x="96152" y="244805"/>
                    <a:pt x="93307" y="247650"/>
                    <a:pt x="89802" y="247650"/>
                  </a:cubicBezTo>
                  <a:lnTo>
                    <a:pt x="58902" y="247650"/>
                  </a:lnTo>
                  <a:cubicBezTo>
                    <a:pt x="26429" y="247650"/>
                    <a:pt x="0" y="218287"/>
                    <a:pt x="0" y="182207"/>
                  </a:cubicBezTo>
                  <a:cubicBezTo>
                    <a:pt x="0" y="153810"/>
                    <a:pt x="16192" y="129121"/>
                    <a:pt x="40005" y="120167"/>
                  </a:cubicBezTo>
                  <a:cubicBezTo>
                    <a:pt x="39624" y="116294"/>
                    <a:pt x="39421" y="112332"/>
                    <a:pt x="39421" y="108293"/>
                  </a:cubicBezTo>
                  <a:cubicBezTo>
                    <a:pt x="39421" y="48578"/>
                    <a:pt x="84430" y="0"/>
                    <a:pt x="13975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715617"/>
              </p:ext>
            </p:extLst>
          </p:nvPr>
        </p:nvGraphicFramePr>
        <p:xfrm>
          <a:off x="1154365" y="4306136"/>
          <a:ext cx="6696744" cy="889115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909433"/>
                <a:gridCol w="1915103"/>
                <a:gridCol w="1872208"/>
              </a:tblGrid>
              <a:tr h="8891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Защита сайта</a:t>
                      </a:r>
                      <a:endParaRPr lang="ru-RU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От 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70 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000 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руб</a:t>
                      </a:r>
                      <a:r>
                        <a:rPr lang="ru-RU" sz="1600" b="0" i="0" u="none" strike="noStrike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/</a:t>
                      </a:r>
                      <a:r>
                        <a:rPr lang="ru-RU" sz="1600" b="0" i="0" u="none" strike="noStrike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hevin Pro Thin" charset="0"/>
                          <a:ea typeface="Chevin Pro Thin" charset="0"/>
                          <a:cs typeface="Chevin Pro Thin" charset="0"/>
                        </a:rPr>
                        <a:t>мес</a:t>
                      </a:r>
                      <a:endParaRPr lang="ru-RU" sz="1600" b="0" i="0" u="none" strike="noStrike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  <a:p>
                      <a:pPr algn="ctr" fontAlgn="b"/>
                      <a:endParaRPr lang="is-IS" sz="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hevin Pro Thin" charset="0"/>
                        <a:ea typeface="Chevin Pro Thin" charset="0"/>
                        <a:cs typeface="Chevin Pro Thin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is-I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</a:tr>
            </a:tbl>
          </a:graphicData>
        </a:graphic>
      </p:graphicFrame>
      <p:grpSp>
        <p:nvGrpSpPr>
          <p:cNvPr id="64" name="Группа 63"/>
          <p:cNvGrpSpPr/>
          <p:nvPr/>
        </p:nvGrpSpPr>
        <p:grpSpPr>
          <a:xfrm>
            <a:off x="438601" y="4548865"/>
            <a:ext cx="569958" cy="501249"/>
            <a:chOff x="5909908" y="1633851"/>
            <a:chExt cx="558760" cy="558775"/>
          </a:xfrm>
          <a:solidFill>
            <a:srgbClr val="FF7B23"/>
          </a:solidFill>
        </p:grpSpPr>
        <p:sp>
          <p:nvSpPr>
            <p:cNvPr id="65" name="Shape 964"/>
            <p:cNvSpPr/>
            <p:nvPr/>
          </p:nvSpPr>
          <p:spPr>
            <a:xfrm>
              <a:off x="5909908" y="1633851"/>
              <a:ext cx="279380" cy="558775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279400" y="0"/>
                  </a:moveTo>
                  <a:lnTo>
                    <a:pt x="279400" y="0"/>
                  </a:lnTo>
                  <a:lnTo>
                    <a:pt x="279400" y="12700"/>
                  </a:lnTo>
                  <a:lnTo>
                    <a:pt x="279400" y="12700"/>
                  </a:lnTo>
                  <a:cubicBezTo>
                    <a:pt x="132347" y="12700"/>
                    <a:pt x="12700" y="132359"/>
                    <a:pt x="12700" y="279426"/>
                  </a:cubicBezTo>
                  <a:cubicBezTo>
                    <a:pt x="12700" y="426504"/>
                    <a:pt x="132347" y="546164"/>
                    <a:pt x="279400" y="546164"/>
                  </a:cubicBezTo>
                  <a:lnTo>
                    <a:pt x="279400" y="546164"/>
                  </a:lnTo>
                  <a:lnTo>
                    <a:pt x="279400" y="558864"/>
                  </a:lnTo>
                  <a:lnTo>
                    <a:pt x="279400" y="558864"/>
                  </a:lnTo>
                  <a:cubicBezTo>
                    <a:pt x="125336" y="558864"/>
                    <a:pt x="0" y="433515"/>
                    <a:pt x="0" y="279426"/>
                  </a:cubicBezTo>
                  <a:cubicBezTo>
                    <a:pt x="0" y="125349"/>
                    <a:pt x="125336" y="0"/>
                    <a:pt x="279400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40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6" name="Shape 965"/>
            <p:cNvSpPr/>
            <p:nvPr/>
          </p:nvSpPr>
          <p:spPr>
            <a:xfrm>
              <a:off x="6189288" y="1633851"/>
              <a:ext cx="279380" cy="558775"/>
            </a:xfrm>
            <a:custGeom>
              <a:avLst/>
              <a:gdLst/>
              <a:ahLst/>
              <a:cxnLst/>
              <a:rect l="0" t="0" r="0" b="0"/>
              <a:pathLst>
                <a:path w="279400" h="558864">
                  <a:moveTo>
                    <a:pt x="0" y="0"/>
                  </a:moveTo>
                  <a:lnTo>
                    <a:pt x="56238" y="5687"/>
                  </a:lnTo>
                  <a:cubicBezTo>
                    <a:pt x="183439" y="31786"/>
                    <a:pt x="279400" y="144609"/>
                    <a:pt x="279400" y="279426"/>
                  </a:cubicBezTo>
                  <a:cubicBezTo>
                    <a:pt x="279400" y="414253"/>
                    <a:pt x="183439" y="527077"/>
                    <a:pt x="56238" y="553177"/>
                  </a:cubicBezTo>
                  <a:lnTo>
                    <a:pt x="0" y="558864"/>
                  </a:lnTo>
                  <a:lnTo>
                    <a:pt x="0" y="546164"/>
                  </a:lnTo>
                  <a:lnTo>
                    <a:pt x="53680" y="540735"/>
                  </a:lnTo>
                  <a:cubicBezTo>
                    <a:pt x="175096" y="515820"/>
                    <a:pt x="266700" y="408119"/>
                    <a:pt x="266700" y="279426"/>
                  </a:cubicBezTo>
                  <a:cubicBezTo>
                    <a:pt x="266700" y="150743"/>
                    <a:pt x="175096" y="43043"/>
                    <a:pt x="53680" y="18129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40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7" name="Shape 966"/>
            <p:cNvSpPr/>
            <p:nvPr/>
          </p:nvSpPr>
          <p:spPr>
            <a:xfrm>
              <a:off x="6042284" y="1766102"/>
              <a:ext cx="188733" cy="252930"/>
            </a:xfrm>
            <a:custGeom>
              <a:avLst/>
              <a:gdLst/>
              <a:ahLst/>
              <a:cxnLst/>
              <a:rect l="0" t="0" r="0" b="0"/>
              <a:pathLst>
                <a:path w="188747" h="252970">
                  <a:moveTo>
                    <a:pt x="145391" y="173"/>
                  </a:moveTo>
                  <a:cubicBezTo>
                    <a:pt x="158035" y="0"/>
                    <a:pt x="170780" y="1453"/>
                    <a:pt x="183299" y="4621"/>
                  </a:cubicBezTo>
                  <a:cubicBezTo>
                    <a:pt x="186690" y="5485"/>
                    <a:pt x="188747" y="8939"/>
                    <a:pt x="187884" y="12343"/>
                  </a:cubicBezTo>
                  <a:cubicBezTo>
                    <a:pt x="187020" y="15721"/>
                    <a:pt x="183604" y="17804"/>
                    <a:pt x="180162" y="16928"/>
                  </a:cubicBezTo>
                  <a:cubicBezTo>
                    <a:pt x="134519" y="5345"/>
                    <a:pt x="85395" y="18833"/>
                    <a:pt x="52057" y="52157"/>
                  </a:cubicBezTo>
                  <a:cubicBezTo>
                    <a:pt x="26670" y="77545"/>
                    <a:pt x="12713" y="111276"/>
                    <a:pt x="12700" y="147166"/>
                  </a:cubicBezTo>
                  <a:cubicBezTo>
                    <a:pt x="12700" y="183043"/>
                    <a:pt x="26670" y="216775"/>
                    <a:pt x="52057" y="242124"/>
                  </a:cubicBezTo>
                  <a:cubicBezTo>
                    <a:pt x="54534" y="244613"/>
                    <a:pt x="54534" y="248626"/>
                    <a:pt x="52057" y="251116"/>
                  </a:cubicBezTo>
                  <a:cubicBezTo>
                    <a:pt x="50813" y="252347"/>
                    <a:pt x="49187" y="252970"/>
                    <a:pt x="47561" y="252970"/>
                  </a:cubicBezTo>
                  <a:cubicBezTo>
                    <a:pt x="45936" y="252970"/>
                    <a:pt x="44310" y="252347"/>
                    <a:pt x="43066" y="251116"/>
                  </a:cubicBezTo>
                  <a:cubicBezTo>
                    <a:pt x="15291" y="223366"/>
                    <a:pt x="0" y="186447"/>
                    <a:pt x="0" y="147166"/>
                  </a:cubicBezTo>
                  <a:cubicBezTo>
                    <a:pt x="13" y="107885"/>
                    <a:pt x="15303" y="70966"/>
                    <a:pt x="43066" y="43178"/>
                  </a:cubicBezTo>
                  <a:cubicBezTo>
                    <a:pt x="70422" y="15842"/>
                    <a:pt x="107457" y="692"/>
                    <a:pt x="145391" y="173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40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8" name="Shape 967"/>
            <p:cNvSpPr/>
            <p:nvPr/>
          </p:nvSpPr>
          <p:spPr>
            <a:xfrm>
              <a:off x="6147593" y="1806825"/>
              <a:ext cx="188733" cy="253376"/>
            </a:xfrm>
            <a:custGeom>
              <a:avLst/>
              <a:gdLst/>
              <a:ahLst/>
              <a:cxnLst/>
              <a:rect l="0" t="0" r="0" b="0"/>
              <a:pathLst>
                <a:path w="188747" h="253416">
                  <a:moveTo>
                    <a:pt x="136715" y="2477"/>
                  </a:moveTo>
                  <a:cubicBezTo>
                    <a:pt x="139192" y="0"/>
                    <a:pt x="143205" y="0"/>
                    <a:pt x="145694" y="2477"/>
                  </a:cubicBezTo>
                  <a:cubicBezTo>
                    <a:pt x="173456" y="30239"/>
                    <a:pt x="188747" y="67158"/>
                    <a:pt x="188747" y="106426"/>
                  </a:cubicBezTo>
                  <a:cubicBezTo>
                    <a:pt x="188747" y="145695"/>
                    <a:pt x="173456" y="182613"/>
                    <a:pt x="145694" y="210376"/>
                  </a:cubicBezTo>
                  <a:cubicBezTo>
                    <a:pt x="117843" y="238214"/>
                    <a:pt x="79946" y="253416"/>
                    <a:pt x="41326" y="253416"/>
                  </a:cubicBezTo>
                  <a:cubicBezTo>
                    <a:pt x="29350" y="253416"/>
                    <a:pt x="17297" y="251956"/>
                    <a:pt x="5461" y="248946"/>
                  </a:cubicBezTo>
                  <a:cubicBezTo>
                    <a:pt x="2057" y="248095"/>
                    <a:pt x="0" y="244640"/>
                    <a:pt x="864" y="241236"/>
                  </a:cubicBezTo>
                  <a:cubicBezTo>
                    <a:pt x="1715" y="237833"/>
                    <a:pt x="5143" y="235725"/>
                    <a:pt x="8585" y="236652"/>
                  </a:cubicBezTo>
                  <a:cubicBezTo>
                    <a:pt x="54305" y="248260"/>
                    <a:pt x="103403" y="234709"/>
                    <a:pt x="136715" y="201397"/>
                  </a:cubicBezTo>
                  <a:cubicBezTo>
                    <a:pt x="162077" y="176022"/>
                    <a:pt x="176047" y="142291"/>
                    <a:pt x="176047" y="106426"/>
                  </a:cubicBezTo>
                  <a:cubicBezTo>
                    <a:pt x="176047" y="70549"/>
                    <a:pt x="162077" y="36818"/>
                    <a:pt x="136715" y="11456"/>
                  </a:cubicBezTo>
                  <a:cubicBezTo>
                    <a:pt x="134226" y="8979"/>
                    <a:pt x="134226" y="4966"/>
                    <a:pt x="136715" y="2477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40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69" name="Shape 968"/>
            <p:cNvSpPr/>
            <p:nvPr/>
          </p:nvSpPr>
          <p:spPr>
            <a:xfrm>
              <a:off x="6271348" y="1798815"/>
              <a:ext cx="83027" cy="83007"/>
            </a:xfrm>
            <a:custGeom>
              <a:avLst/>
              <a:gdLst/>
              <a:ahLst/>
              <a:cxnLst/>
              <a:rect l="0" t="0" r="0" b="0"/>
              <a:pathLst>
                <a:path w="83033" h="83020">
                  <a:moveTo>
                    <a:pt x="76683" y="0"/>
                  </a:moveTo>
                  <a:cubicBezTo>
                    <a:pt x="80188" y="0"/>
                    <a:pt x="83033" y="2845"/>
                    <a:pt x="83033" y="6350"/>
                  </a:cubicBezTo>
                  <a:cubicBezTo>
                    <a:pt x="83033" y="9855"/>
                    <a:pt x="80188" y="12700"/>
                    <a:pt x="76683" y="12700"/>
                  </a:cubicBezTo>
                  <a:lnTo>
                    <a:pt x="12802" y="12725"/>
                  </a:lnTo>
                  <a:lnTo>
                    <a:pt x="12700" y="76683"/>
                  </a:lnTo>
                  <a:cubicBezTo>
                    <a:pt x="12700" y="80175"/>
                    <a:pt x="9842" y="83020"/>
                    <a:pt x="6350" y="83020"/>
                  </a:cubicBezTo>
                  <a:lnTo>
                    <a:pt x="6337" y="83020"/>
                  </a:lnTo>
                  <a:cubicBezTo>
                    <a:pt x="2832" y="83020"/>
                    <a:pt x="0" y="80162"/>
                    <a:pt x="0" y="76657"/>
                  </a:cubicBezTo>
                  <a:lnTo>
                    <a:pt x="114" y="6362"/>
                  </a:lnTo>
                  <a:cubicBezTo>
                    <a:pt x="114" y="2857"/>
                    <a:pt x="2946" y="25"/>
                    <a:pt x="6464" y="25"/>
                  </a:cubicBezTo>
                  <a:lnTo>
                    <a:pt x="76683" y="0"/>
                  </a:ln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40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  <p:sp>
          <p:nvSpPr>
            <p:cNvPr id="70" name="Shape 969"/>
            <p:cNvSpPr/>
            <p:nvPr/>
          </p:nvSpPr>
          <p:spPr>
            <a:xfrm>
              <a:off x="6024200" y="1944679"/>
              <a:ext cx="83001" cy="83007"/>
            </a:xfrm>
            <a:custGeom>
              <a:avLst/>
              <a:gdLst/>
              <a:ahLst/>
              <a:cxnLst/>
              <a:rect l="0" t="0" r="0" b="0"/>
              <a:pathLst>
                <a:path w="83007" h="83020">
                  <a:moveTo>
                    <a:pt x="76657" y="0"/>
                  </a:moveTo>
                  <a:cubicBezTo>
                    <a:pt x="80163" y="0"/>
                    <a:pt x="83007" y="2857"/>
                    <a:pt x="83007" y="6350"/>
                  </a:cubicBezTo>
                  <a:lnTo>
                    <a:pt x="82969" y="76619"/>
                  </a:lnTo>
                  <a:cubicBezTo>
                    <a:pt x="82969" y="80124"/>
                    <a:pt x="80137" y="82969"/>
                    <a:pt x="76619" y="82969"/>
                  </a:cubicBezTo>
                  <a:lnTo>
                    <a:pt x="6350" y="83020"/>
                  </a:lnTo>
                  <a:cubicBezTo>
                    <a:pt x="2845" y="83020"/>
                    <a:pt x="0" y="80175"/>
                    <a:pt x="0" y="76670"/>
                  </a:cubicBezTo>
                  <a:cubicBezTo>
                    <a:pt x="0" y="73177"/>
                    <a:pt x="2845" y="70320"/>
                    <a:pt x="6350" y="70320"/>
                  </a:cubicBezTo>
                  <a:lnTo>
                    <a:pt x="70269" y="70269"/>
                  </a:lnTo>
                  <a:lnTo>
                    <a:pt x="70307" y="6350"/>
                  </a:lnTo>
                  <a:cubicBezTo>
                    <a:pt x="70307" y="2845"/>
                    <a:pt x="73152" y="0"/>
                    <a:pt x="76657" y="0"/>
                  </a:cubicBezTo>
                  <a:close/>
                </a:path>
              </a:pathLst>
            </a:custGeom>
            <a:grpFill/>
            <a:ln w="0" cap="flat">
              <a:solidFill>
                <a:schemeClr val="tx2"/>
              </a:solidFill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400">
                <a:latin typeface="Chevin Pro Thin" charset="0"/>
                <a:ea typeface="Chevin Pro Thin" charset="0"/>
                <a:cs typeface="Chevin Pro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1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1735933" y="1212443"/>
            <a:ext cx="6540185" cy="36917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Использование сервисов ИБ позволяет быстро </a:t>
            </a:r>
            <a:r>
              <a:rPr lang="ru-RU" b="1" dirty="0" smtClean="0">
                <a:solidFill>
                  <a:srgbClr val="00ACE5"/>
                </a:solidFill>
              </a:rPr>
              <a:t>добиваться результата</a:t>
            </a:r>
            <a:endParaRPr lang="en-US" b="1" dirty="0" smtClean="0">
              <a:solidFill>
                <a:srgbClr val="00ACE5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ACE5"/>
              </a:solidFill>
            </a:endParaRPr>
          </a:p>
          <a:p>
            <a:pPr marL="0" indent="0">
              <a:buNone/>
            </a:pPr>
            <a:r>
              <a:rPr lang="ru-RU" dirty="0" smtClean="0"/>
              <a:t>Не нужно идти на рынок за </a:t>
            </a:r>
            <a:r>
              <a:rPr lang="ru-RU" b="1" dirty="0" smtClean="0">
                <a:solidFill>
                  <a:srgbClr val="00ACE5"/>
                </a:solidFill>
              </a:rPr>
              <a:t>дорогостоящими специалистами</a:t>
            </a:r>
          </a:p>
          <a:p>
            <a:pPr marL="0" indent="0">
              <a:buNone/>
            </a:pPr>
            <a:endParaRPr lang="en-US" b="1" dirty="0" smtClean="0">
              <a:solidFill>
                <a:srgbClr val="00ACE5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ACE5"/>
                </a:solidFill>
              </a:rPr>
              <a:t>Оптимизируется </a:t>
            </a:r>
            <a:r>
              <a:rPr lang="ru-RU" b="1" dirty="0">
                <a:solidFill>
                  <a:srgbClr val="00ACE5"/>
                </a:solidFill>
              </a:rPr>
              <a:t>стоимость </a:t>
            </a:r>
            <a:r>
              <a:rPr lang="ru-RU" dirty="0"/>
              <a:t>построения системы </a:t>
            </a:r>
            <a:r>
              <a:rPr lang="ru-RU" dirty="0" smtClean="0"/>
              <a:t>защиты</a:t>
            </a:r>
          </a:p>
        </p:txBody>
      </p:sp>
      <p:grpSp>
        <p:nvGrpSpPr>
          <p:cNvPr id="5" name="Группа 4"/>
          <p:cNvGrpSpPr>
            <a:grpSpLocks noChangeAspect="1"/>
          </p:cNvGrpSpPr>
          <p:nvPr/>
        </p:nvGrpSpPr>
        <p:grpSpPr>
          <a:xfrm>
            <a:off x="1192051" y="1212443"/>
            <a:ext cx="432000" cy="430793"/>
            <a:chOff x="987359" y="4498280"/>
            <a:chExt cx="558782" cy="558775"/>
          </a:xfrm>
          <a:solidFill>
            <a:srgbClr val="FF7B23"/>
          </a:solidFill>
        </p:grpSpPr>
        <p:sp>
          <p:nvSpPr>
            <p:cNvPr id="6" name="Shape 637"/>
            <p:cNvSpPr/>
            <p:nvPr/>
          </p:nvSpPr>
          <p:spPr>
            <a:xfrm>
              <a:off x="987359" y="4498280"/>
              <a:ext cx="279391" cy="558775"/>
            </a:xfrm>
            <a:custGeom>
              <a:avLst/>
              <a:gdLst/>
              <a:ahLst/>
              <a:cxnLst/>
              <a:rect l="0" t="0" r="0" b="0"/>
              <a:pathLst>
                <a:path w="279394" h="558851">
                  <a:moveTo>
                    <a:pt x="279387" y="0"/>
                  </a:moveTo>
                  <a:lnTo>
                    <a:pt x="279394" y="1"/>
                  </a:lnTo>
                  <a:lnTo>
                    <a:pt x="279394" y="12701"/>
                  </a:lnTo>
                  <a:lnTo>
                    <a:pt x="279387" y="12700"/>
                  </a:lnTo>
                  <a:cubicBezTo>
                    <a:pt x="132334" y="12700"/>
                    <a:pt x="12700" y="132347"/>
                    <a:pt x="12700" y="279426"/>
                  </a:cubicBezTo>
                  <a:cubicBezTo>
                    <a:pt x="12700" y="426504"/>
                    <a:pt x="132334" y="546151"/>
                    <a:pt x="279387" y="546151"/>
                  </a:cubicBezTo>
                  <a:lnTo>
                    <a:pt x="279394" y="546150"/>
                  </a:lnTo>
                  <a:lnTo>
                    <a:pt x="279394" y="558850"/>
                  </a:lnTo>
                  <a:lnTo>
                    <a:pt x="279387" y="558851"/>
                  </a:lnTo>
                  <a:cubicBezTo>
                    <a:pt x="125336" y="558851"/>
                    <a:pt x="0" y="433502"/>
                    <a:pt x="0" y="279426"/>
                  </a:cubicBezTo>
                  <a:cubicBezTo>
                    <a:pt x="0" y="125349"/>
                    <a:pt x="125336" y="0"/>
                    <a:pt x="2793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7" name="Shape 638"/>
            <p:cNvSpPr/>
            <p:nvPr/>
          </p:nvSpPr>
          <p:spPr>
            <a:xfrm>
              <a:off x="1266750" y="4498281"/>
              <a:ext cx="279391" cy="558773"/>
            </a:xfrm>
            <a:custGeom>
              <a:avLst/>
              <a:gdLst/>
              <a:ahLst/>
              <a:cxnLst/>
              <a:rect l="0" t="0" r="0" b="0"/>
              <a:pathLst>
                <a:path w="279394" h="558849">
                  <a:moveTo>
                    <a:pt x="0" y="0"/>
                  </a:moveTo>
                  <a:lnTo>
                    <a:pt x="56232" y="5686"/>
                  </a:lnTo>
                  <a:cubicBezTo>
                    <a:pt x="183433" y="31785"/>
                    <a:pt x="279394" y="144608"/>
                    <a:pt x="279394" y="279425"/>
                  </a:cubicBezTo>
                  <a:cubicBezTo>
                    <a:pt x="279394" y="414241"/>
                    <a:pt x="183433" y="527064"/>
                    <a:pt x="56232" y="553163"/>
                  </a:cubicBezTo>
                  <a:lnTo>
                    <a:pt x="0" y="558849"/>
                  </a:lnTo>
                  <a:lnTo>
                    <a:pt x="0" y="546149"/>
                  </a:lnTo>
                  <a:lnTo>
                    <a:pt x="53674" y="540722"/>
                  </a:lnTo>
                  <a:cubicBezTo>
                    <a:pt x="175089" y="515810"/>
                    <a:pt x="266694" y="408119"/>
                    <a:pt x="266694" y="279425"/>
                  </a:cubicBezTo>
                  <a:cubicBezTo>
                    <a:pt x="266694" y="150731"/>
                    <a:pt x="175089" y="43040"/>
                    <a:pt x="53674" y="18128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8" name="Shape 639"/>
            <p:cNvSpPr/>
            <p:nvPr/>
          </p:nvSpPr>
          <p:spPr>
            <a:xfrm>
              <a:off x="1080855" y="4667816"/>
              <a:ext cx="66484" cy="273406"/>
            </a:xfrm>
            <a:custGeom>
              <a:avLst/>
              <a:gdLst/>
              <a:ahLst/>
              <a:cxnLst/>
              <a:rect l="0" t="0" r="0" b="0"/>
              <a:pathLst>
                <a:path w="66485" h="273443">
                  <a:moveTo>
                    <a:pt x="6350" y="0"/>
                  </a:moveTo>
                  <a:lnTo>
                    <a:pt x="66485" y="0"/>
                  </a:lnTo>
                  <a:lnTo>
                    <a:pt x="66485" y="12700"/>
                  </a:lnTo>
                  <a:lnTo>
                    <a:pt x="12700" y="12700"/>
                  </a:lnTo>
                  <a:lnTo>
                    <a:pt x="12700" y="260743"/>
                  </a:lnTo>
                  <a:lnTo>
                    <a:pt x="66485" y="260743"/>
                  </a:lnTo>
                  <a:lnTo>
                    <a:pt x="66485" y="273443"/>
                  </a:lnTo>
                  <a:lnTo>
                    <a:pt x="6350" y="273443"/>
                  </a:lnTo>
                  <a:cubicBezTo>
                    <a:pt x="2845" y="273443"/>
                    <a:pt x="0" y="270612"/>
                    <a:pt x="0" y="267093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9" name="Shape 640"/>
            <p:cNvSpPr/>
            <p:nvPr/>
          </p:nvSpPr>
          <p:spPr>
            <a:xfrm>
              <a:off x="1147339" y="4667816"/>
              <a:ext cx="66484" cy="273406"/>
            </a:xfrm>
            <a:custGeom>
              <a:avLst/>
              <a:gdLst/>
              <a:ahLst/>
              <a:cxnLst/>
              <a:rect l="0" t="0" r="0" b="0"/>
              <a:pathLst>
                <a:path w="66485" h="273443">
                  <a:moveTo>
                    <a:pt x="0" y="0"/>
                  </a:moveTo>
                  <a:lnTo>
                    <a:pt x="60135" y="0"/>
                  </a:lnTo>
                  <a:cubicBezTo>
                    <a:pt x="63640" y="0"/>
                    <a:pt x="66485" y="2845"/>
                    <a:pt x="66485" y="6350"/>
                  </a:cubicBezTo>
                  <a:lnTo>
                    <a:pt x="66485" y="267093"/>
                  </a:lnTo>
                  <a:cubicBezTo>
                    <a:pt x="66485" y="270612"/>
                    <a:pt x="63640" y="273443"/>
                    <a:pt x="60135" y="273443"/>
                  </a:cubicBezTo>
                  <a:lnTo>
                    <a:pt x="0" y="273443"/>
                  </a:lnTo>
                  <a:lnTo>
                    <a:pt x="0" y="260743"/>
                  </a:lnTo>
                  <a:lnTo>
                    <a:pt x="53785" y="260743"/>
                  </a:lnTo>
                  <a:lnTo>
                    <a:pt x="53785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0" name="Shape 641"/>
            <p:cNvSpPr/>
            <p:nvPr/>
          </p:nvSpPr>
          <p:spPr>
            <a:xfrm>
              <a:off x="1108491" y="469641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1" name="Shape 642"/>
            <p:cNvSpPr/>
            <p:nvPr/>
          </p:nvSpPr>
          <p:spPr>
            <a:xfrm>
              <a:off x="1140984" y="469641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2" name="Shape 643"/>
            <p:cNvSpPr/>
            <p:nvPr/>
          </p:nvSpPr>
          <p:spPr>
            <a:xfrm>
              <a:off x="1173491" y="469641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3" name="Shape 644"/>
            <p:cNvSpPr/>
            <p:nvPr/>
          </p:nvSpPr>
          <p:spPr>
            <a:xfrm>
              <a:off x="1108491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4" name="Shape 645"/>
            <p:cNvSpPr/>
            <p:nvPr/>
          </p:nvSpPr>
          <p:spPr>
            <a:xfrm>
              <a:off x="1140984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5" name="Shape 646"/>
            <p:cNvSpPr/>
            <p:nvPr/>
          </p:nvSpPr>
          <p:spPr>
            <a:xfrm>
              <a:off x="1173491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6" name="Shape 647"/>
            <p:cNvSpPr/>
            <p:nvPr/>
          </p:nvSpPr>
          <p:spPr>
            <a:xfrm>
              <a:off x="1108491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7" name="Shape 648"/>
            <p:cNvSpPr/>
            <p:nvPr/>
          </p:nvSpPr>
          <p:spPr>
            <a:xfrm>
              <a:off x="1140984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8" name="Shape 649"/>
            <p:cNvSpPr/>
            <p:nvPr/>
          </p:nvSpPr>
          <p:spPr>
            <a:xfrm>
              <a:off x="1173491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19" name="Shape 650"/>
            <p:cNvSpPr/>
            <p:nvPr/>
          </p:nvSpPr>
          <p:spPr>
            <a:xfrm>
              <a:off x="1108491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0" name="Shape 651"/>
            <p:cNvSpPr/>
            <p:nvPr/>
          </p:nvSpPr>
          <p:spPr>
            <a:xfrm>
              <a:off x="1140984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1" name="Shape 652"/>
            <p:cNvSpPr/>
            <p:nvPr/>
          </p:nvSpPr>
          <p:spPr>
            <a:xfrm>
              <a:off x="1173491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2" name="Shape 653"/>
            <p:cNvSpPr/>
            <p:nvPr/>
          </p:nvSpPr>
          <p:spPr>
            <a:xfrm>
              <a:off x="1321379" y="4764630"/>
              <a:ext cx="96659" cy="176595"/>
            </a:xfrm>
            <a:custGeom>
              <a:avLst/>
              <a:gdLst/>
              <a:ahLst/>
              <a:cxnLst/>
              <a:rect l="0" t="0" r="0" b="0"/>
              <a:pathLst>
                <a:path w="96660" h="176619">
                  <a:moveTo>
                    <a:pt x="90310" y="0"/>
                  </a:moveTo>
                  <a:cubicBezTo>
                    <a:pt x="93815" y="0"/>
                    <a:pt x="96660" y="2845"/>
                    <a:pt x="96660" y="6350"/>
                  </a:cubicBezTo>
                  <a:lnTo>
                    <a:pt x="96660" y="170269"/>
                  </a:lnTo>
                  <a:cubicBezTo>
                    <a:pt x="96660" y="173774"/>
                    <a:pt x="93815" y="176619"/>
                    <a:pt x="90310" y="176619"/>
                  </a:cubicBezTo>
                  <a:lnTo>
                    <a:pt x="6350" y="176619"/>
                  </a:lnTo>
                  <a:cubicBezTo>
                    <a:pt x="2832" y="176619"/>
                    <a:pt x="0" y="173774"/>
                    <a:pt x="0" y="170269"/>
                  </a:cubicBezTo>
                  <a:lnTo>
                    <a:pt x="0" y="23559"/>
                  </a:lnTo>
                  <a:cubicBezTo>
                    <a:pt x="0" y="20041"/>
                    <a:pt x="2832" y="17209"/>
                    <a:pt x="6350" y="17209"/>
                  </a:cubicBezTo>
                  <a:cubicBezTo>
                    <a:pt x="9855" y="17209"/>
                    <a:pt x="12700" y="20041"/>
                    <a:pt x="12700" y="23559"/>
                  </a:cubicBezTo>
                  <a:lnTo>
                    <a:pt x="12700" y="163919"/>
                  </a:lnTo>
                  <a:lnTo>
                    <a:pt x="83960" y="163919"/>
                  </a:lnTo>
                  <a:lnTo>
                    <a:pt x="83960" y="6350"/>
                  </a:lnTo>
                  <a:cubicBezTo>
                    <a:pt x="83960" y="2845"/>
                    <a:pt x="86804" y="0"/>
                    <a:pt x="9031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3" name="Shape 654"/>
            <p:cNvSpPr/>
            <p:nvPr/>
          </p:nvSpPr>
          <p:spPr>
            <a:xfrm>
              <a:off x="1346935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4" name="Shape 655"/>
            <p:cNvSpPr/>
            <p:nvPr/>
          </p:nvSpPr>
          <p:spPr>
            <a:xfrm>
              <a:off x="1379268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5" name="Shape 656"/>
            <p:cNvSpPr/>
            <p:nvPr/>
          </p:nvSpPr>
          <p:spPr>
            <a:xfrm>
              <a:off x="1346935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6" name="Shape 657"/>
            <p:cNvSpPr/>
            <p:nvPr/>
          </p:nvSpPr>
          <p:spPr>
            <a:xfrm>
              <a:off x="1379268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7" name="Shape 658"/>
            <p:cNvSpPr/>
            <p:nvPr/>
          </p:nvSpPr>
          <p:spPr>
            <a:xfrm>
              <a:off x="1201120" y="4730535"/>
              <a:ext cx="132955" cy="210690"/>
            </a:xfrm>
            <a:custGeom>
              <a:avLst/>
              <a:gdLst/>
              <a:ahLst/>
              <a:cxnLst/>
              <a:rect l="0" t="0" r="0" b="0"/>
              <a:pathLst>
                <a:path w="132956" h="210719">
                  <a:moveTo>
                    <a:pt x="6350" y="0"/>
                  </a:moveTo>
                  <a:lnTo>
                    <a:pt x="56134" y="0"/>
                  </a:lnTo>
                  <a:cubicBezTo>
                    <a:pt x="59652" y="0"/>
                    <a:pt x="62484" y="2832"/>
                    <a:pt x="62484" y="6350"/>
                  </a:cubicBezTo>
                  <a:cubicBezTo>
                    <a:pt x="62484" y="9855"/>
                    <a:pt x="59652" y="12700"/>
                    <a:pt x="56134" y="12700"/>
                  </a:cubicBezTo>
                  <a:lnTo>
                    <a:pt x="12700" y="12700"/>
                  </a:lnTo>
                  <a:lnTo>
                    <a:pt x="12700" y="198019"/>
                  </a:lnTo>
                  <a:lnTo>
                    <a:pt x="120256" y="198019"/>
                  </a:lnTo>
                  <a:lnTo>
                    <a:pt x="120256" y="56376"/>
                  </a:lnTo>
                  <a:cubicBezTo>
                    <a:pt x="120256" y="52870"/>
                    <a:pt x="123101" y="50026"/>
                    <a:pt x="126606" y="50026"/>
                  </a:cubicBezTo>
                  <a:cubicBezTo>
                    <a:pt x="130112" y="50026"/>
                    <a:pt x="132956" y="52870"/>
                    <a:pt x="132956" y="56376"/>
                  </a:cubicBezTo>
                  <a:lnTo>
                    <a:pt x="132956" y="204369"/>
                  </a:lnTo>
                  <a:cubicBezTo>
                    <a:pt x="132956" y="207874"/>
                    <a:pt x="130112" y="210719"/>
                    <a:pt x="126606" y="210719"/>
                  </a:cubicBezTo>
                  <a:lnTo>
                    <a:pt x="6350" y="210719"/>
                  </a:lnTo>
                  <a:cubicBezTo>
                    <a:pt x="2845" y="210719"/>
                    <a:pt x="0" y="207874"/>
                    <a:pt x="0" y="204369"/>
                  </a:cubicBezTo>
                  <a:lnTo>
                    <a:pt x="0" y="6350"/>
                  </a:lnTo>
                  <a:cubicBezTo>
                    <a:pt x="0" y="2832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8" name="Shape 659"/>
            <p:cNvSpPr/>
            <p:nvPr/>
          </p:nvSpPr>
          <p:spPr>
            <a:xfrm>
              <a:off x="1230614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29" name="Shape 660"/>
            <p:cNvSpPr/>
            <p:nvPr/>
          </p:nvSpPr>
          <p:spPr>
            <a:xfrm>
              <a:off x="1261249" y="4754399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0" name="Shape 661"/>
            <p:cNvSpPr/>
            <p:nvPr/>
          </p:nvSpPr>
          <p:spPr>
            <a:xfrm>
              <a:off x="1230614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1" name="Shape 662"/>
            <p:cNvSpPr/>
            <p:nvPr/>
          </p:nvSpPr>
          <p:spPr>
            <a:xfrm>
              <a:off x="1261249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2" name="Shape 663"/>
            <p:cNvSpPr/>
            <p:nvPr/>
          </p:nvSpPr>
          <p:spPr>
            <a:xfrm>
              <a:off x="1291883" y="4812378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3" name="Shape 664"/>
            <p:cNvSpPr/>
            <p:nvPr/>
          </p:nvSpPr>
          <p:spPr>
            <a:xfrm>
              <a:off x="1230614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4" name="Shape 665"/>
            <p:cNvSpPr/>
            <p:nvPr/>
          </p:nvSpPr>
          <p:spPr>
            <a:xfrm>
              <a:off x="1261249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5" name="Shape 666"/>
            <p:cNvSpPr/>
            <p:nvPr/>
          </p:nvSpPr>
          <p:spPr>
            <a:xfrm>
              <a:off x="1291883" y="4870357"/>
              <a:ext cx="12700" cy="22933"/>
            </a:xfrm>
            <a:custGeom>
              <a:avLst/>
              <a:gdLst/>
              <a:ahLst/>
              <a:cxnLst/>
              <a:rect l="0" t="0" r="0" b="0"/>
              <a:pathLst>
                <a:path w="12700" h="22936">
                  <a:moveTo>
                    <a:pt x="6350" y="0"/>
                  </a:moveTo>
                  <a:cubicBezTo>
                    <a:pt x="9855" y="0"/>
                    <a:pt x="12700" y="2845"/>
                    <a:pt x="12700" y="6350"/>
                  </a:cubicBezTo>
                  <a:lnTo>
                    <a:pt x="12700" y="16586"/>
                  </a:lnTo>
                  <a:cubicBezTo>
                    <a:pt x="12700" y="20091"/>
                    <a:pt x="9855" y="22936"/>
                    <a:pt x="6350" y="22936"/>
                  </a:cubicBezTo>
                  <a:cubicBezTo>
                    <a:pt x="2845" y="22936"/>
                    <a:pt x="0" y="20091"/>
                    <a:pt x="0" y="16586"/>
                  </a:cubicBezTo>
                  <a:lnTo>
                    <a:pt x="0" y="6350"/>
                  </a:ln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6" name="Shape 667"/>
            <p:cNvSpPr/>
            <p:nvPr/>
          </p:nvSpPr>
          <p:spPr>
            <a:xfrm>
              <a:off x="1284318" y="4613948"/>
              <a:ext cx="64204" cy="142512"/>
            </a:xfrm>
            <a:custGeom>
              <a:avLst/>
              <a:gdLst/>
              <a:ahLst/>
              <a:cxnLst/>
              <a:rect l="0" t="0" r="0" b="0"/>
              <a:pathLst>
                <a:path w="64205" h="142531">
                  <a:moveTo>
                    <a:pt x="59487" y="0"/>
                  </a:moveTo>
                  <a:lnTo>
                    <a:pt x="64205" y="0"/>
                  </a:lnTo>
                  <a:lnTo>
                    <a:pt x="64205" y="12996"/>
                  </a:lnTo>
                  <a:lnTo>
                    <a:pt x="54773" y="19852"/>
                  </a:lnTo>
                  <a:cubicBezTo>
                    <a:pt x="50883" y="22225"/>
                    <a:pt x="46285" y="24511"/>
                    <a:pt x="41097" y="26187"/>
                  </a:cubicBezTo>
                  <a:cubicBezTo>
                    <a:pt x="32537" y="28969"/>
                    <a:pt x="20142" y="29375"/>
                    <a:pt x="12700" y="29273"/>
                  </a:cubicBezTo>
                  <a:lnTo>
                    <a:pt x="12700" y="86182"/>
                  </a:lnTo>
                  <a:cubicBezTo>
                    <a:pt x="12700" y="102070"/>
                    <a:pt x="32667" y="115393"/>
                    <a:pt x="49406" y="123381"/>
                  </a:cubicBezTo>
                  <a:lnTo>
                    <a:pt x="64205" y="129486"/>
                  </a:lnTo>
                  <a:lnTo>
                    <a:pt x="64205" y="142531"/>
                  </a:lnTo>
                  <a:lnTo>
                    <a:pt x="62281" y="142240"/>
                  </a:lnTo>
                  <a:cubicBezTo>
                    <a:pt x="59741" y="141427"/>
                    <a:pt x="0" y="121971"/>
                    <a:pt x="0" y="86182"/>
                  </a:cubicBezTo>
                  <a:lnTo>
                    <a:pt x="0" y="22720"/>
                  </a:lnTo>
                  <a:cubicBezTo>
                    <a:pt x="0" y="20980"/>
                    <a:pt x="724" y="19304"/>
                    <a:pt x="1994" y="18097"/>
                  </a:cubicBezTo>
                  <a:cubicBezTo>
                    <a:pt x="3277" y="16904"/>
                    <a:pt x="5067" y="16307"/>
                    <a:pt x="6731" y="16383"/>
                  </a:cubicBezTo>
                  <a:cubicBezTo>
                    <a:pt x="12217" y="16701"/>
                    <a:pt x="28385" y="16954"/>
                    <a:pt x="37186" y="14110"/>
                  </a:cubicBezTo>
                  <a:cubicBezTo>
                    <a:pt x="50571" y="9766"/>
                    <a:pt x="59385" y="102"/>
                    <a:pt x="5948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7" name="Shape 668"/>
            <p:cNvSpPr/>
            <p:nvPr/>
          </p:nvSpPr>
          <p:spPr>
            <a:xfrm>
              <a:off x="1348521" y="4613948"/>
              <a:ext cx="64204" cy="142513"/>
            </a:xfrm>
            <a:custGeom>
              <a:avLst/>
              <a:gdLst/>
              <a:ahLst/>
              <a:cxnLst/>
              <a:rect l="0" t="0" r="0" b="0"/>
              <a:pathLst>
                <a:path w="64205" h="142532">
                  <a:moveTo>
                    <a:pt x="0" y="0"/>
                  </a:moveTo>
                  <a:lnTo>
                    <a:pt x="4731" y="0"/>
                  </a:lnTo>
                  <a:cubicBezTo>
                    <a:pt x="4832" y="102"/>
                    <a:pt x="13633" y="9766"/>
                    <a:pt x="27032" y="14110"/>
                  </a:cubicBezTo>
                  <a:cubicBezTo>
                    <a:pt x="35846" y="16967"/>
                    <a:pt x="52000" y="16739"/>
                    <a:pt x="57474" y="16383"/>
                  </a:cubicBezTo>
                  <a:cubicBezTo>
                    <a:pt x="59290" y="16307"/>
                    <a:pt x="60941" y="16904"/>
                    <a:pt x="62211" y="18097"/>
                  </a:cubicBezTo>
                  <a:cubicBezTo>
                    <a:pt x="63494" y="19304"/>
                    <a:pt x="64205" y="20980"/>
                    <a:pt x="64205" y="22720"/>
                  </a:cubicBezTo>
                  <a:lnTo>
                    <a:pt x="64205" y="86182"/>
                  </a:lnTo>
                  <a:cubicBezTo>
                    <a:pt x="64205" y="121971"/>
                    <a:pt x="4464" y="141427"/>
                    <a:pt x="1924" y="142240"/>
                  </a:cubicBezTo>
                  <a:cubicBezTo>
                    <a:pt x="1302" y="142430"/>
                    <a:pt x="641" y="142532"/>
                    <a:pt x="6" y="142532"/>
                  </a:cubicBezTo>
                  <a:lnTo>
                    <a:pt x="0" y="142531"/>
                  </a:lnTo>
                  <a:lnTo>
                    <a:pt x="0" y="129486"/>
                  </a:lnTo>
                  <a:lnTo>
                    <a:pt x="6" y="129489"/>
                  </a:lnTo>
                  <a:cubicBezTo>
                    <a:pt x="16008" y="123977"/>
                    <a:pt x="51505" y="107328"/>
                    <a:pt x="51505" y="86182"/>
                  </a:cubicBezTo>
                  <a:lnTo>
                    <a:pt x="51505" y="29273"/>
                  </a:lnTo>
                  <a:cubicBezTo>
                    <a:pt x="44037" y="29362"/>
                    <a:pt x="31667" y="28969"/>
                    <a:pt x="23108" y="26187"/>
                  </a:cubicBezTo>
                  <a:cubicBezTo>
                    <a:pt x="12744" y="22835"/>
                    <a:pt x="4731" y="17043"/>
                    <a:pt x="6" y="12992"/>
                  </a:cubicBezTo>
                  <a:lnTo>
                    <a:pt x="0" y="129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8" name="Shape 669"/>
            <p:cNvSpPr/>
            <p:nvPr/>
          </p:nvSpPr>
          <p:spPr>
            <a:xfrm>
              <a:off x="1235303" y="4568089"/>
              <a:ext cx="113220" cy="226448"/>
            </a:xfrm>
            <a:custGeom>
              <a:avLst/>
              <a:gdLst/>
              <a:ahLst/>
              <a:cxnLst/>
              <a:rect l="0" t="0" r="0" b="0"/>
              <a:pathLst>
                <a:path w="113221" h="226479">
                  <a:moveTo>
                    <a:pt x="113221" y="0"/>
                  </a:moveTo>
                  <a:lnTo>
                    <a:pt x="113221" y="12700"/>
                  </a:lnTo>
                  <a:cubicBezTo>
                    <a:pt x="57798" y="12700"/>
                    <a:pt x="12700" y="57798"/>
                    <a:pt x="12700" y="113246"/>
                  </a:cubicBezTo>
                  <a:cubicBezTo>
                    <a:pt x="12700" y="168669"/>
                    <a:pt x="57798" y="213779"/>
                    <a:pt x="113221" y="213779"/>
                  </a:cubicBezTo>
                  <a:lnTo>
                    <a:pt x="113221" y="226479"/>
                  </a:lnTo>
                  <a:cubicBezTo>
                    <a:pt x="50787" y="226479"/>
                    <a:pt x="0" y="175679"/>
                    <a:pt x="0" y="113246"/>
                  </a:cubicBezTo>
                  <a:cubicBezTo>
                    <a:pt x="0" y="50800"/>
                    <a:pt x="50787" y="0"/>
                    <a:pt x="11322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  <p:sp>
          <p:nvSpPr>
            <p:cNvPr id="39" name="Shape 670"/>
            <p:cNvSpPr/>
            <p:nvPr/>
          </p:nvSpPr>
          <p:spPr>
            <a:xfrm>
              <a:off x="1348523" y="4568089"/>
              <a:ext cx="113220" cy="226448"/>
            </a:xfrm>
            <a:custGeom>
              <a:avLst/>
              <a:gdLst/>
              <a:ahLst/>
              <a:cxnLst/>
              <a:rect l="0" t="0" r="0" b="0"/>
              <a:pathLst>
                <a:path w="113221" h="226479">
                  <a:moveTo>
                    <a:pt x="0" y="0"/>
                  </a:moveTo>
                  <a:cubicBezTo>
                    <a:pt x="62433" y="0"/>
                    <a:pt x="113221" y="50800"/>
                    <a:pt x="113221" y="113246"/>
                  </a:cubicBezTo>
                  <a:cubicBezTo>
                    <a:pt x="113221" y="175679"/>
                    <a:pt x="62433" y="226479"/>
                    <a:pt x="0" y="226479"/>
                  </a:cubicBezTo>
                  <a:lnTo>
                    <a:pt x="0" y="213779"/>
                  </a:lnTo>
                  <a:cubicBezTo>
                    <a:pt x="55423" y="213779"/>
                    <a:pt x="100521" y="168669"/>
                    <a:pt x="100521" y="113246"/>
                  </a:cubicBezTo>
                  <a:cubicBezTo>
                    <a:pt x="100521" y="57798"/>
                    <a:pt x="55423" y="12700"/>
                    <a:pt x="0" y="127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>
                <a:ea typeface="Arial" charset="0"/>
                <a:cs typeface="Arial" charset="0"/>
              </a:endParaRPr>
            </a:p>
          </p:txBody>
        </p:sp>
      </p:grpSp>
      <p:grpSp>
        <p:nvGrpSpPr>
          <p:cNvPr id="40" name="Группа 39"/>
          <p:cNvGrpSpPr>
            <a:grpSpLocks noChangeAspect="1"/>
          </p:cNvGrpSpPr>
          <p:nvPr/>
        </p:nvGrpSpPr>
        <p:grpSpPr>
          <a:xfrm>
            <a:off x="1187810" y="2300341"/>
            <a:ext cx="431976" cy="432000"/>
            <a:chOff x="3252245" y="2895671"/>
            <a:chExt cx="558779" cy="558810"/>
          </a:xfrm>
          <a:solidFill>
            <a:srgbClr val="FF7B23"/>
          </a:solidFill>
        </p:grpSpPr>
        <p:sp>
          <p:nvSpPr>
            <p:cNvPr id="41" name="Shape 2842"/>
            <p:cNvSpPr/>
            <p:nvPr/>
          </p:nvSpPr>
          <p:spPr>
            <a:xfrm>
              <a:off x="3252245" y="2895671"/>
              <a:ext cx="279390" cy="558809"/>
            </a:xfrm>
            <a:custGeom>
              <a:avLst/>
              <a:gdLst/>
              <a:ahLst/>
              <a:cxnLst/>
              <a:rect l="0" t="0" r="0" b="0"/>
              <a:pathLst>
                <a:path w="279394" h="558837">
                  <a:moveTo>
                    <a:pt x="279394" y="0"/>
                  </a:moveTo>
                  <a:lnTo>
                    <a:pt x="279394" y="12700"/>
                  </a:lnTo>
                  <a:lnTo>
                    <a:pt x="225720" y="18128"/>
                  </a:lnTo>
                  <a:cubicBezTo>
                    <a:pt x="104304" y="43039"/>
                    <a:pt x="12700" y="150728"/>
                    <a:pt x="12700" y="279399"/>
                  </a:cubicBezTo>
                  <a:cubicBezTo>
                    <a:pt x="12700" y="408093"/>
                    <a:pt x="104304" y="515794"/>
                    <a:pt x="225720" y="540709"/>
                  </a:cubicBezTo>
                  <a:lnTo>
                    <a:pt x="279394" y="546137"/>
                  </a:lnTo>
                  <a:lnTo>
                    <a:pt x="279394" y="558837"/>
                  </a:lnTo>
                  <a:lnTo>
                    <a:pt x="223161" y="553151"/>
                  </a:lnTo>
                  <a:cubicBezTo>
                    <a:pt x="95961" y="527051"/>
                    <a:pt x="0" y="414227"/>
                    <a:pt x="0" y="279399"/>
                  </a:cubicBezTo>
                  <a:cubicBezTo>
                    <a:pt x="0" y="144594"/>
                    <a:pt x="95961" y="31782"/>
                    <a:pt x="223161" y="5686"/>
                  </a:cubicBezTo>
                  <a:lnTo>
                    <a:pt x="279394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2" name="Shape 2843"/>
            <p:cNvSpPr/>
            <p:nvPr/>
          </p:nvSpPr>
          <p:spPr>
            <a:xfrm>
              <a:off x="3531635" y="2895671"/>
              <a:ext cx="279389" cy="558810"/>
            </a:xfrm>
            <a:custGeom>
              <a:avLst/>
              <a:gdLst/>
              <a:ahLst/>
              <a:cxnLst/>
              <a:rect l="0" t="0" r="0" b="0"/>
              <a:pathLst>
                <a:path w="279393" h="558838">
                  <a:moveTo>
                    <a:pt x="6" y="0"/>
                  </a:moveTo>
                  <a:cubicBezTo>
                    <a:pt x="154057" y="0"/>
                    <a:pt x="279393" y="125336"/>
                    <a:pt x="279393" y="279400"/>
                  </a:cubicBezTo>
                  <a:cubicBezTo>
                    <a:pt x="279393" y="433489"/>
                    <a:pt x="154057" y="558838"/>
                    <a:pt x="6" y="558838"/>
                  </a:cubicBezTo>
                  <a:lnTo>
                    <a:pt x="0" y="558837"/>
                  </a:lnTo>
                  <a:lnTo>
                    <a:pt x="0" y="546137"/>
                  </a:lnTo>
                  <a:lnTo>
                    <a:pt x="6" y="546138"/>
                  </a:lnTo>
                  <a:cubicBezTo>
                    <a:pt x="147060" y="546138"/>
                    <a:pt x="266693" y="426479"/>
                    <a:pt x="266693" y="279400"/>
                  </a:cubicBezTo>
                  <a:cubicBezTo>
                    <a:pt x="266693" y="132347"/>
                    <a:pt x="147060" y="12700"/>
                    <a:pt x="6" y="12700"/>
                  </a:cubicBezTo>
                  <a:lnTo>
                    <a:pt x="0" y="12701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3" name="Shape 2844"/>
            <p:cNvSpPr/>
            <p:nvPr/>
          </p:nvSpPr>
          <p:spPr>
            <a:xfrm>
              <a:off x="3569386" y="3142407"/>
              <a:ext cx="32398" cy="48499"/>
            </a:xfrm>
            <a:custGeom>
              <a:avLst/>
              <a:gdLst/>
              <a:ahLst/>
              <a:cxnLst/>
              <a:rect l="0" t="0" r="0" b="0"/>
              <a:pathLst>
                <a:path w="32398" h="48501">
                  <a:moveTo>
                    <a:pt x="6350" y="0"/>
                  </a:moveTo>
                  <a:lnTo>
                    <a:pt x="16192" y="0"/>
                  </a:lnTo>
                  <a:cubicBezTo>
                    <a:pt x="25133" y="0"/>
                    <a:pt x="32398" y="7341"/>
                    <a:pt x="32398" y="16358"/>
                  </a:cubicBezTo>
                  <a:lnTo>
                    <a:pt x="32398" y="32157"/>
                  </a:lnTo>
                  <a:cubicBezTo>
                    <a:pt x="32398" y="41173"/>
                    <a:pt x="25133" y="48501"/>
                    <a:pt x="16192" y="48501"/>
                  </a:cubicBezTo>
                  <a:lnTo>
                    <a:pt x="6350" y="48501"/>
                  </a:lnTo>
                  <a:cubicBezTo>
                    <a:pt x="2832" y="48501"/>
                    <a:pt x="0" y="45657"/>
                    <a:pt x="0" y="42151"/>
                  </a:cubicBezTo>
                  <a:cubicBezTo>
                    <a:pt x="0" y="38646"/>
                    <a:pt x="2832" y="35801"/>
                    <a:pt x="6350" y="35801"/>
                  </a:cubicBezTo>
                  <a:lnTo>
                    <a:pt x="16192" y="35801"/>
                  </a:lnTo>
                  <a:cubicBezTo>
                    <a:pt x="18085" y="35801"/>
                    <a:pt x="19698" y="34125"/>
                    <a:pt x="19698" y="32157"/>
                  </a:cubicBezTo>
                  <a:lnTo>
                    <a:pt x="19698" y="16358"/>
                  </a:lnTo>
                  <a:cubicBezTo>
                    <a:pt x="19698" y="14338"/>
                    <a:pt x="18123" y="12700"/>
                    <a:pt x="16192" y="12700"/>
                  </a:cubicBezTo>
                  <a:lnTo>
                    <a:pt x="6350" y="12700"/>
                  </a:lnTo>
                  <a:cubicBezTo>
                    <a:pt x="2832" y="12700"/>
                    <a:pt x="0" y="9855"/>
                    <a:pt x="0" y="6350"/>
                  </a:cubicBezTo>
                  <a:cubicBezTo>
                    <a:pt x="0" y="2832"/>
                    <a:pt x="2832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4" name="Shape 2845"/>
            <p:cNvSpPr/>
            <p:nvPr/>
          </p:nvSpPr>
          <p:spPr>
            <a:xfrm>
              <a:off x="3461740" y="3142407"/>
              <a:ext cx="32385" cy="48499"/>
            </a:xfrm>
            <a:custGeom>
              <a:avLst/>
              <a:gdLst/>
              <a:ahLst/>
              <a:cxnLst/>
              <a:rect l="0" t="0" r="0" b="0"/>
              <a:pathLst>
                <a:path w="32385" h="48501">
                  <a:moveTo>
                    <a:pt x="16193" y="0"/>
                  </a:moveTo>
                  <a:lnTo>
                    <a:pt x="26035" y="0"/>
                  </a:lnTo>
                  <a:cubicBezTo>
                    <a:pt x="29540" y="0"/>
                    <a:pt x="32385" y="2832"/>
                    <a:pt x="32385" y="6350"/>
                  </a:cubicBezTo>
                  <a:cubicBezTo>
                    <a:pt x="32385" y="9855"/>
                    <a:pt x="29540" y="12700"/>
                    <a:pt x="26035" y="12700"/>
                  </a:cubicBezTo>
                  <a:lnTo>
                    <a:pt x="16193" y="12700"/>
                  </a:lnTo>
                  <a:cubicBezTo>
                    <a:pt x="14300" y="12700"/>
                    <a:pt x="12700" y="14364"/>
                    <a:pt x="12700" y="16358"/>
                  </a:cubicBezTo>
                  <a:lnTo>
                    <a:pt x="12700" y="32157"/>
                  </a:lnTo>
                  <a:cubicBezTo>
                    <a:pt x="12700" y="34125"/>
                    <a:pt x="14300" y="35801"/>
                    <a:pt x="16193" y="35801"/>
                  </a:cubicBezTo>
                  <a:lnTo>
                    <a:pt x="26035" y="35801"/>
                  </a:lnTo>
                  <a:cubicBezTo>
                    <a:pt x="29540" y="35801"/>
                    <a:pt x="32385" y="38646"/>
                    <a:pt x="32385" y="42151"/>
                  </a:cubicBezTo>
                  <a:cubicBezTo>
                    <a:pt x="32385" y="45657"/>
                    <a:pt x="29540" y="48501"/>
                    <a:pt x="26035" y="48501"/>
                  </a:cubicBezTo>
                  <a:lnTo>
                    <a:pt x="16193" y="48501"/>
                  </a:lnTo>
                  <a:cubicBezTo>
                    <a:pt x="7252" y="48501"/>
                    <a:pt x="0" y="41173"/>
                    <a:pt x="0" y="32157"/>
                  </a:cubicBezTo>
                  <a:lnTo>
                    <a:pt x="0" y="16358"/>
                  </a:lnTo>
                  <a:cubicBezTo>
                    <a:pt x="0" y="7341"/>
                    <a:pt x="7252" y="0"/>
                    <a:pt x="1619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5" name="Shape 2846"/>
            <p:cNvSpPr/>
            <p:nvPr/>
          </p:nvSpPr>
          <p:spPr>
            <a:xfrm>
              <a:off x="3525418" y="3178627"/>
              <a:ext cx="62826" cy="26580"/>
            </a:xfrm>
            <a:custGeom>
              <a:avLst/>
              <a:gdLst/>
              <a:ahLst/>
              <a:cxnLst/>
              <a:rect l="0" t="0" r="0" b="0"/>
              <a:pathLst>
                <a:path w="62827" h="26581">
                  <a:moveTo>
                    <a:pt x="56477" y="0"/>
                  </a:moveTo>
                  <a:cubicBezTo>
                    <a:pt x="59982" y="0"/>
                    <a:pt x="62827" y="2845"/>
                    <a:pt x="62827" y="6350"/>
                  </a:cubicBezTo>
                  <a:lnTo>
                    <a:pt x="62827" y="20231"/>
                  </a:lnTo>
                  <a:cubicBezTo>
                    <a:pt x="62827" y="23736"/>
                    <a:pt x="59982" y="26581"/>
                    <a:pt x="56477" y="26581"/>
                  </a:cubicBezTo>
                  <a:lnTo>
                    <a:pt x="6350" y="26581"/>
                  </a:lnTo>
                  <a:cubicBezTo>
                    <a:pt x="2832" y="26581"/>
                    <a:pt x="0" y="23736"/>
                    <a:pt x="0" y="20231"/>
                  </a:cubicBezTo>
                  <a:cubicBezTo>
                    <a:pt x="0" y="16726"/>
                    <a:pt x="2832" y="13881"/>
                    <a:pt x="6350" y="13881"/>
                  </a:cubicBezTo>
                  <a:lnTo>
                    <a:pt x="50127" y="13881"/>
                  </a:lnTo>
                  <a:lnTo>
                    <a:pt x="50127" y="6350"/>
                  </a:lnTo>
                  <a:cubicBezTo>
                    <a:pt x="50127" y="2845"/>
                    <a:pt x="52972" y="0"/>
                    <a:pt x="56477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6" name="Shape 2847"/>
            <p:cNvSpPr/>
            <p:nvPr/>
          </p:nvSpPr>
          <p:spPr>
            <a:xfrm>
              <a:off x="3475267" y="3081634"/>
              <a:ext cx="112977" cy="73059"/>
            </a:xfrm>
            <a:custGeom>
              <a:avLst/>
              <a:gdLst/>
              <a:ahLst/>
              <a:cxnLst/>
              <a:rect l="0" t="0" r="0" b="0"/>
              <a:pathLst>
                <a:path w="112979" h="73063">
                  <a:moveTo>
                    <a:pt x="56502" y="0"/>
                  </a:moveTo>
                  <a:cubicBezTo>
                    <a:pt x="88316" y="0"/>
                    <a:pt x="112979" y="24473"/>
                    <a:pt x="112979" y="45529"/>
                  </a:cubicBezTo>
                  <a:lnTo>
                    <a:pt x="112979" y="66713"/>
                  </a:lnTo>
                  <a:cubicBezTo>
                    <a:pt x="112979" y="70218"/>
                    <a:pt x="110134" y="73063"/>
                    <a:pt x="106629" y="73063"/>
                  </a:cubicBezTo>
                  <a:cubicBezTo>
                    <a:pt x="103124" y="73063"/>
                    <a:pt x="100279" y="70218"/>
                    <a:pt x="100279" y="66713"/>
                  </a:cubicBezTo>
                  <a:lnTo>
                    <a:pt x="100279" y="45529"/>
                  </a:lnTo>
                  <a:cubicBezTo>
                    <a:pt x="100279" y="30747"/>
                    <a:pt x="80073" y="12700"/>
                    <a:pt x="56502" y="12700"/>
                  </a:cubicBezTo>
                  <a:cubicBezTo>
                    <a:pt x="32906" y="12700"/>
                    <a:pt x="12700" y="30747"/>
                    <a:pt x="12700" y="45529"/>
                  </a:cubicBezTo>
                  <a:lnTo>
                    <a:pt x="12700" y="66713"/>
                  </a:lnTo>
                  <a:cubicBezTo>
                    <a:pt x="12700" y="70218"/>
                    <a:pt x="9855" y="73063"/>
                    <a:pt x="6350" y="73063"/>
                  </a:cubicBezTo>
                  <a:cubicBezTo>
                    <a:pt x="2832" y="73063"/>
                    <a:pt x="0" y="70218"/>
                    <a:pt x="0" y="66713"/>
                  </a:cubicBezTo>
                  <a:lnTo>
                    <a:pt x="0" y="45529"/>
                  </a:lnTo>
                  <a:cubicBezTo>
                    <a:pt x="0" y="24473"/>
                    <a:pt x="24676" y="0"/>
                    <a:pt x="56502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7" name="Shape 2848"/>
            <p:cNvSpPr/>
            <p:nvPr/>
          </p:nvSpPr>
          <p:spPr>
            <a:xfrm>
              <a:off x="3480958" y="3103561"/>
              <a:ext cx="50691" cy="130423"/>
            </a:xfrm>
            <a:custGeom>
              <a:avLst/>
              <a:gdLst/>
              <a:ahLst/>
              <a:cxnLst/>
              <a:rect l="0" t="0" r="0" b="0"/>
              <a:pathLst>
                <a:path w="50692" h="130429">
                  <a:moveTo>
                    <a:pt x="49593" y="0"/>
                  </a:moveTo>
                  <a:lnTo>
                    <a:pt x="50692" y="0"/>
                  </a:lnTo>
                  <a:lnTo>
                    <a:pt x="50692" y="12700"/>
                  </a:lnTo>
                  <a:lnTo>
                    <a:pt x="49593" y="12700"/>
                  </a:lnTo>
                  <a:cubicBezTo>
                    <a:pt x="29248" y="12700"/>
                    <a:pt x="12700" y="29261"/>
                    <a:pt x="12700" y="49606"/>
                  </a:cubicBezTo>
                  <a:lnTo>
                    <a:pt x="12700" y="80785"/>
                  </a:lnTo>
                  <a:cubicBezTo>
                    <a:pt x="12700" y="101155"/>
                    <a:pt x="29248" y="117729"/>
                    <a:pt x="49593" y="117729"/>
                  </a:cubicBezTo>
                  <a:lnTo>
                    <a:pt x="50692" y="117729"/>
                  </a:lnTo>
                  <a:lnTo>
                    <a:pt x="50692" y="130429"/>
                  </a:lnTo>
                  <a:lnTo>
                    <a:pt x="49593" y="130429"/>
                  </a:lnTo>
                  <a:cubicBezTo>
                    <a:pt x="22251" y="130429"/>
                    <a:pt x="0" y="108166"/>
                    <a:pt x="0" y="80785"/>
                  </a:cubicBezTo>
                  <a:lnTo>
                    <a:pt x="0" y="49606"/>
                  </a:lnTo>
                  <a:cubicBezTo>
                    <a:pt x="0" y="22251"/>
                    <a:pt x="22251" y="0"/>
                    <a:pt x="49593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8" name="Shape 2849"/>
            <p:cNvSpPr/>
            <p:nvPr/>
          </p:nvSpPr>
          <p:spPr>
            <a:xfrm>
              <a:off x="3531649" y="3103561"/>
              <a:ext cx="50691" cy="130423"/>
            </a:xfrm>
            <a:custGeom>
              <a:avLst/>
              <a:gdLst/>
              <a:ahLst/>
              <a:cxnLst/>
              <a:rect l="0" t="0" r="0" b="0"/>
              <a:pathLst>
                <a:path w="50692" h="130429">
                  <a:moveTo>
                    <a:pt x="0" y="0"/>
                  </a:moveTo>
                  <a:lnTo>
                    <a:pt x="1060" y="0"/>
                  </a:lnTo>
                  <a:cubicBezTo>
                    <a:pt x="28429" y="0"/>
                    <a:pt x="50692" y="22251"/>
                    <a:pt x="50692" y="49606"/>
                  </a:cubicBezTo>
                  <a:lnTo>
                    <a:pt x="50692" y="80785"/>
                  </a:lnTo>
                  <a:cubicBezTo>
                    <a:pt x="50692" y="108166"/>
                    <a:pt x="28429" y="130429"/>
                    <a:pt x="1060" y="130429"/>
                  </a:cubicBezTo>
                  <a:lnTo>
                    <a:pt x="0" y="130429"/>
                  </a:lnTo>
                  <a:lnTo>
                    <a:pt x="0" y="117729"/>
                  </a:lnTo>
                  <a:lnTo>
                    <a:pt x="1060" y="117729"/>
                  </a:lnTo>
                  <a:cubicBezTo>
                    <a:pt x="21418" y="117729"/>
                    <a:pt x="37992" y="101155"/>
                    <a:pt x="37992" y="80785"/>
                  </a:cubicBezTo>
                  <a:lnTo>
                    <a:pt x="37992" y="49606"/>
                  </a:lnTo>
                  <a:cubicBezTo>
                    <a:pt x="37992" y="29261"/>
                    <a:pt x="21418" y="12700"/>
                    <a:pt x="1060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49" name="Shape 2850"/>
            <p:cNvSpPr/>
            <p:nvPr/>
          </p:nvSpPr>
          <p:spPr>
            <a:xfrm>
              <a:off x="3404648" y="3227261"/>
              <a:ext cx="126998" cy="150912"/>
            </a:xfrm>
            <a:custGeom>
              <a:avLst/>
              <a:gdLst/>
              <a:ahLst/>
              <a:cxnLst/>
              <a:rect l="0" t="0" r="0" b="0"/>
              <a:pathLst>
                <a:path w="127000" h="150919">
                  <a:moveTo>
                    <a:pt x="127000" y="0"/>
                  </a:moveTo>
                  <a:lnTo>
                    <a:pt x="127000" y="12685"/>
                  </a:lnTo>
                  <a:lnTo>
                    <a:pt x="107594" y="16172"/>
                  </a:lnTo>
                  <a:lnTo>
                    <a:pt x="30950" y="50030"/>
                  </a:lnTo>
                  <a:cubicBezTo>
                    <a:pt x="21056" y="54412"/>
                    <a:pt x="12700" y="67264"/>
                    <a:pt x="12700" y="78085"/>
                  </a:cubicBezTo>
                  <a:lnTo>
                    <a:pt x="12700" y="108158"/>
                  </a:lnTo>
                  <a:lnTo>
                    <a:pt x="46558" y="108158"/>
                  </a:lnTo>
                  <a:cubicBezTo>
                    <a:pt x="49289" y="108158"/>
                    <a:pt x="51714" y="109911"/>
                    <a:pt x="52578" y="112502"/>
                  </a:cubicBezTo>
                  <a:lnTo>
                    <a:pt x="61189" y="138219"/>
                  </a:lnTo>
                  <a:lnTo>
                    <a:pt x="127000" y="138219"/>
                  </a:lnTo>
                  <a:lnTo>
                    <a:pt x="127000" y="150919"/>
                  </a:lnTo>
                  <a:lnTo>
                    <a:pt x="56617" y="150919"/>
                  </a:lnTo>
                  <a:cubicBezTo>
                    <a:pt x="53886" y="150919"/>
                    <a:pt x="51448" y="149166"/>
                    <a:pt x="50584" y="146576"/>
                  </a:cubicBezTo>
                  <a:lnTo>
                    <a:pt x="41973" y="120858"/>
                  </a:lnTo>
                  <a:lnTo>
                    <a:pt x="6350" y="120858"/>
                  </a:lnTo>
                  <a:cubicBezTo>
                    <a:pt x="2832" y="120858"/>
                    <a:pt x="0" y="118013"/>
                    <a:pt x="0" y="114508"/>
                  </a:cubicBezTo>
                  <a:lnTo>
                    <a:pt x="0" y="78085"/>
                  </a:lnTo>
                  <a:cubicBezTo>
                    <a:pt x="0" y="62273"/>
                    <a:pt x="11328" y="44836"/>
                    <a:pt x="25806" y="38422"/>
                  </a:cubicBezTo>
                  <a:lnTo>
                    <a:pt x="102464" y="4564"/>
                  </a:lnTo>
                  <a:lnTo>
                    <a:pt x="12700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0" name="Shape 2851"/>
            <p:cNvSpPr/>
            <p:nvPr/>
          </p:nvSpPr>
          <p:spPr>
            <a:xfrm>
              <a:off x="3531646" y="3227245"/>
              <a:ext cx="126998" cy="150928"/>
            </a:xfrm>
            <a:custGeom>
              <a:avLst/>
              <a:gdLst/>
              <a:ahLst/>
              <a:cxnLst/>
              <a:rect l="0" t="0" r="0" b="0"/>
              <a:pathLst>
                <a:path w="127000" h="150935">
                  <a:moveTo>
                    <a:pt x="83" y="0"/>
                  </a:moveTo>
                  <a:cubicBezTo>
                    <a:pt x="8941" y="2"/>
                    <a:pt x="17799" y="1532"/>
                    <a:pt x="24702" y="4592"/>
                  </a:cubicBezTo>
                  <a:lnTo>
                    <a:pt x="101168" y="38438"/>
                  </a:lnTo>
                  <a:cubicBezTo>
                    <a:pt x="115659" y="44839"/>
                    <a:pt x="127000" y="62263"/>
                    <a:pt x="127000" y="78100"/>
                  </a:cubicBezTo>
                  <a:lnTo>
                    <a:pt x="127000" y="114524"/>
                  </a:lnTo>
                  <a:cubicBezTo>
                    <a:pt x="127000" y="118029"/>
                    <a:pt x="124155" y="120874"/>
                    <a:pt x="120650" y="120874"/>
                  </a:cubicBezTo>
                  <a:lnTo>
                    <a:pt x="85027" y="120874"/>
                  </a:lnTo>
                  <a:lnTo>
                    <a:pt x="76429" y="146591"/>
                  </a:lnTo>
                  <a:cubicBezTo>
                    <a:pt x="75565" y="149182"/>
                    <a:pt x="73127" y="150935"/>
                    <a:pt x="70409" y="150935"/>
                  </a:cubicBezTo>
                  <a:lnTo>
                    <a:pt x="0" y="150935"/>
                  </a:lnTo>
                  <a:lnTo>
                    <a:pt x="0" y="138235"/>
                  </a:lnTo>
                  <a:lnTo>
                    <a:pt x="65824" y="138235"/>
                  </a:lnTo>
                  <a:lnTo>
                    <a:pt x="74422" y="112517"/>
                  </a:lnTo>
                  <a:cubicBezTo>
                    <a:pt x="75285" y="109926"/>
                    <a:pt x="77724" y="108174"/>
                    <a:pt x="80454" y="108174"/>
                  </a:cubicBezTo>
                  <a:lnTo>
                    <a:pt x="114300" y="108174"/>
                  </a:lnTo>
                  <a:lnTo>
                    <a:pt x="114300" y="78100"/>
                  </a:lnTo>
                  <a:cubicBezTo>
                    <a:pt x="114300" y="67267"/>
                    <a:pt x="105931" y="54415"/>
                    <a:pt x="96037" y="50046"/>
                  </a:cubicBezTo>
                  <a:lnTo>
                    <a:pt x="19571" y="16200"/>
                  </a:lnTo>
                  <a:cubicBezTo>
                    <a:pt x="14294" y="13857"/>
                    <a:pt x="7195" y="12686"/>
                    <a:pt x="92" y="12684"/>
                  </a:cubicBezTo>
                  <a:lnTo>
                    <a:pt x="0" y="12701"/>
                  </a:lnTo>
                  <a:lnTo>
                    <a:pt x="0" y="16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1" name="Shape 2852"/>
            <p:cNvSpPr/>
            <p:nvPr/>
          </p:nvSpPr>
          <p:spPr>
            <a:xfrm>
              <a:off x="3515245" y="3255011"/>
              <a:ext cx="32804" cy="12699"/>
            </a:xfrm>
            <a:custGeom>
              <a:avLst/>
              <a:gdLst/>
              <a:ahLst/>
              <a:cxnLst/>
              <a:rect l="0" t="0" r="0" b="0"/>
              <a:pathLst>
                <a:path w="32804" h="12700">
                  <a:moveTo>
                    <a:pt x="6350" y="0"/>
                  </a:moveTo>
                  <a:lnTo>
                    <a:pt x="26454" y="0"/>
                  </a:lnTo>
                  <a:cubicBezTo>
                    <a:pt x="29959" y="0"/>
                    <a:pt x="32804" y="2845"/>
                    <a:pt x="32804" y="6350"/>
                  </a:cubicBezTo>
                  <a:cubicBezTo>
                    <a:pt x="32804" y="9855"/>
                    <a:pt x="29959" y="12700"/>
                    <a:pt x="26454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2" name="Shape 2853"/>
            <p:cNvSpPr/>
            <p:nvPr/>
          </p:nvSpPr>
          <p:spPr>
            <a:xfrm>
              <a:off x="3535254" y="3229704"/>
              <a:ext cx="28321" cy="148469"/>
            </a:xfrm>
            <a:custGeom>
              <a:avLst/>
              <a:gdLst/>
              <a:ahLst/>
              <a:cxnLst/>
              <a:rect l="0" t="0" r="0" b="0"/>
              <a:pathLst>
                <a:path w="28321" h="148476">
                  <a:moveTo>
                    <a:pt x="18923" y="1296"/>
                  </a:moveTo>
                  <a:cubicBezTo>
                    <a:pt x="22162" y="2642"/>
                    <a:pt x="23711" y="6350"/>
                    <a:pt x="22378" y="9589"/>
                  </a:cubicBezTo>
                  <a:lnTo>
                    <a:pt x="12967" y="32474"/>
                  </a:lnTo>
                  <a:lnTo>
                    <a:pt x="27839" y="141275"/>
                  </a:lnTo>
                  <a:cubicBezTo>
                    <a:pt x="28321" y="144742"/>
                    <a:pt x="25895" y="147943"/>
                    <a:pt x="22403" y="148412"/>
                  </a:cubicBezTo>
                  <a:cubicBezTo>
                    <a:pt x="22123" y="148463"/>
                    <a:pt x="21819" y="148476"/>
                    <a:pt x="21539" y="148476"/>
                  </a:cubicBezTo>
                  <a:cubicBezTo>
                    <a:pt x="18415" y="148476"/>
                    <a:pt x="15697" y="146164"/>
                    <a:pt x="15266" y="142977"/>
                  </a:cubicBezTo>
                  <a:lnTo>
                    <a:pt x="153" y="32500"/>
                  </a:lnTo>
                  <a:cubicBezTo>
                    <a:pt x="0" y="31395"/>
                    <a:pt x="140" y="30264"/>
                    <a:pt x="572" y="29223"/>
                  </a:cubicBezTo>
                  <a:lnTo>
                    <a:pt x="10630" y="4763"/>
                  </a:lnTo>
                  <a:cubicBezTo>
                    <a:pt x="11964" y="1524"/>
                    <a:pt x="15685" y="0"/>
                    <a:pt x="18923" y="1296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3" name="Shape 2854"/>
            <p:cNvSpPr/>
            <p:nvPr/>
          </p:nvSpPr>
          <p:spPr>
            <a:xfrm>
              <a:off x="3499758" y="3229717"/>
              <a:ext cx="28245" cy="148456"/>
            </a:xfrm>
            <a:custGeom>
              <a:avLst/>
              <a:gdLst/>
              <a:ahLst/>
              <a:cxnLst/>
              <a:rect l="0" t="0" r="0" b="0"/>
              <a:pathLst>
                <a:path w="28245" h="148463">
                  <a:moveTo>
                    <a:pt x="9385" y="1283"/>
                  </a:moveTo>
                  <a:cubicBezTo>
                    <a:pt x="12598" y="0"/>
                    <a:pt x="16345" y="1511"/>
                    <a:pt x="17666" y="4763"/>
                  </a:cubicBezTo>
                  <a:lnTo>
                    <a:pt x="27686" y="29223"/>
                  </a:lnTo>
                  <a:cubicBezTo>
                    <a:pt x="28118" y="30251"/>
                    <a:pt x="28245" y="31382"/>
                    <a:pt x="28105" y="32487"/>
                  </a:cubicBezTo>
                  <a:lnTo>
                    <a:pt x="13043" y="142964"/>
                  </a:lnTo>
                  <a:cubicBezTo>
                    <a:pt x="12611" y="146152"/>
                    <a:pt x="9893" y="148463"/>
                    <a:pt x="6769" y="148463"/>
                  </a:cubicBezTo>
                  <a:cubicBezTo>
                    <a:pt x="6490" y="148463"/>
                    <a:pt x="6185" y="148450"/>
                    <a:pt x="5905" y="148399"/>
                  </a:cubicBezTo>
                  <a:cubicBezTo>
                    <a:pt x="2425" y="147930"/>
                    <a:pt x="0" y="144729"/>
                    <a:pt x="470" y="141262"/>
                  </a:cubicBezTo>
                  <a:lnTo>
                    <a:pt x="15291" y="32461"/>
                  </a:lnTo>
                  <a:lnTo>
                    <a:pt x="5918" y="9563"/>
                  </a:lnTo>
                  <a:cubicBezTo>
                    <a:pt x="4585" y="6325"/>
                    <a:pt x="6134" y="2616"/>
                    <a:pt x="9385" y="1283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4" name="Shape 2855"/>
            <p:cNvSpPr/>
            <p:nvPr/>
          </p:nvSpPr>
          <p:spPr>
            <a:xfrm>
              <a:off x="3341124" y="2984516"/>
              <a:ext cx="380981" cy="247638"/>
            </a:xfrm>
            <a:custGeom>
              <a:avLst/>
              <a:gdLst/>
              <a:ahLst/>
              <a:cxnLst/>
              <a:rect l="0" t="0" r="0" b="0"/>
              <a:pathLst>
                <a:path w="380987" h="247650">
                  <a:moveTo>
                    <a:pt x="139751" y="0"/>
                  </a:moveTo>
                  <a:cubicBezTo>
                    <a:pt x="180518" y="0"/>
                    <a:pt x="214884" y="26302"/>
                    <a:pt x="229425" y="67793"/>
                  </a:cubicBezTo>
                  <a:cubicBezTo>
                    <a:pt x="239509" y="61176"/>
                    <a:pt x="251091" y="57620"/>
                    <a:pt x="262839" y="57620"/>
                  </a:cubicBezTo>
                  <a:cubicBezTo>
                    <a:pt x="294665" y="57620"/>
                    <a:pt x="321551" y="82817"/>
                    <a:pt x="327304" y="117043"/>
                  </a:cubicBezTo>
                  <a:cubicBezTo>
                    <a:pt x="357505" y="120155"/>
                    <a:pt x="380987" y="148184"/>
                    <a:pt x="380987" y="182207"/>
                  </a:cubicBezTo>
                  <a:cubicBezTo>
                    <a:pt x="380987" y="218287"/>
                    <a:pt x="354558" y="247650"/>
                    <a:pt x="322059" y="247650"/>
                  </a:cubicBezTo>
                  <a:lnTo>
                    <a:pt x="291211" y="247650"/>
                  </a:lnTo>
                  <a:cubicBezTo>
                    <a:pt x="287706" y="247650"/>
                    <a:pt x="284861" y="244805"/>
                    <a:pt x="284861" y="241300"/>
                  </a:cubicBezTo>
                  <a:cubicBezTo>
                    <a:pt x="284861" y="237795"/>
                    <a:pt x="287706" y="234950"/>
                    <a:pt x="291211" y="234950"/>
                  </a:cubicBezTo>
                  <a:lnTo>
                    <a:pt x="322059" y="234950"/>
                  </a:lnTo>
                  <a:cubicBezTo>
                    <a:pt x="347548" y="234950"/>
                    <a:pt x="368287" y="211290"/>
                    <a:pt x="368287" y="182207"/>
                  </a:cubicBezTo>
                  <a:cubicBezTo>
                    <a:pt x="368287" y="153124"/>
                    <a:pt x="347548" y="129451"/>
                    <a:pt x="322059" y="129451"/>
                  </a:cubicBezTo>
                  <a:cubicBezTo>
                    <a:pt x="318795" y="129451"/>
                    <a:pt x="315722" y="126987"/>
                    <a:pt x="315405" y="123736"/>
                  </a:cubicBezTo>
                  <a:cubicBezTo>
                    <a:pt x="312356" y="93282"/>
                    <a:pt x="289763" y="70320"/>
                    <a:pt x="262839" y="70320"/>
                  </a:cubicBezTo>
                  <a:cubicBezTo>
                    <a:pt x="250939" y="70320"/>
                    <a:pt x="239687" y="74740"/>
                    <a:pt x="230264" y="83096"/>
                  </a:cubicBezTo>
                  <a:cubicBezTo>
                    <a:pt x="228638" y="84556"/>
                    <a:pt x="226352" y="85115"/>
                    <a:pt x="224231" y="84417"/>
                  </a:cubicBezTo>
                  <a:cubicBezTo>
                    <a:pt x="222123" y="83807"/>
                    <a:pt x="220497" y="82118"/>
                    <a:pt x="219926" y="79997"/>
                  </a:cubicBezTo>
                  <a:cubicBezTo>
                    <a:pt x="208928" y="39116"/>
                    <a:pt x="177457" y="12700"/>
                    <a:pt x="139751" y="12700"/>
                  </a:cubicBezTo>
                  <a:cubicBezTo>
                    <a:pt x="91440" y="12700"/>
                    <a:pt x="52121" y="55588"/>
                    <a:pt x="52121" y="108293"/>
                  </a:cubicBezTo>
                  <a:cubicBezTo>
                    <a:pt x="52121" y="113589"/>
                    <a:pt x="52489" y="118770"/>
                    <a:pt x="53238" y="123647"/>
                  </a:cubicBezTo>
                  <a:cubicBezTo>
                    <a:pt x="53721" y="126860"/>
                    <a:pt x="51727" y="129908"/>
                    <a:pt x="48590" y="130747"/>
                  </a:cubicBezTo>
                  <a:cubicBezTo>
                    <a:pt x="27787" y="136258"/>
                    <a:pt x="12700" y="157899"/>
                    <a:pt x="12700" y="182207"/>
                  </a:cubicBezTo>
                  <a:cubicBezTo>
                    <a:pt x="12700" y="211290"/>
                    <a:pt x="33414" y="234950"/>
                    <a:pt x="58902" y="234950"/>
                  </a:cubicBezTo>
                  <a:lnTo>
                    <a:pt x="89802" y="234950"/>
                  </a:lnTo>
                  <a:cubicBezTo>
                    <a:pt x="93307" y="234950"/>
                    <a:pt x="96152" y="237795"/>
                    <a:pt x="96152" y="241300"/>
                  </a:cubicBezTo>
                  <a:cubicBezTo>
                    <a:pt x="96152" y="244805"/>
                    <a:pt x="93307" y="247650"/>
                    <a:pt x="89802" y="247650"/>
                  </a:cubicBezTo>
                  <a:lnTo>
                    <a:pt x="58902" y="247650"/>
                  </a:lnTo>
                  <a:cubicBezTo>
                    <a:pt x="26429" y="247650"/>
                    <a:pt x="0" y="218287"/>
                    <a:pt x="0" y="182207"/>
                  </a:cubicBezTo>
                  <a:cubicBezTo>
                    <a:pt x="0" y="153810"/>
                    <a:pt x="16192" y="129121"/>
                    <a:pt x="40005" y="120167"/>
                  </a:cubicBezTo>
                  <a:cubicBezTo>
                    <a:pt x="39624" y="116294"/>
                    <a:pt x="39421" y="112332"/>
                    <a:pt x="39421" y="108293"/>
                  </a:cubicBezTo>
                  <a:cubicBezTo>
                    <a:pt x="39421" y="48578"/>
                    <a:pt x="84430" y="0"/>
                    <a:pt x="139751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9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</p:grpSp>
      <p:grpSp>
        <p:nvGrpSpPr>
          <p:cNvPr id="55" name="Группа 54"/>
          <p:cNvGrpSpPr>
            <a:grpSpLocks noChangeAspect="1"/>
          </p:cNvGrpSpPr>
          <p:nvPr/>
        </p:nvGrpSpPr>
        <p:grpSpPr>
          <a:xfrm>
            <a:off x="1211212" y="3357297"/>
            <a:ext cx="432538" cy="432000"/>
            <a:chOff x="4902109" y="3089230"/>
            <a:chExt cx="558797" cy="558102"/>
          </a:xfrm>
          <a:solidFill>
            <a:srgbClr val="FF7B23"/>
          </a:solidFill>
        </p:grpSpPr>
        <p:sp>
          <p:nvSpPr>
            <p:cNvPr id="56" name="Shape 123"/>
            <p:cNvSpPr/>
            <p:nvPr/>
          </p:nvSpPr>
          <p:spPr>
            <a:xfrm>
              <a:off x="4902109" y="3089234"/>
              <a:ext cx="279392" cy="558091"/>
            </a:xfrm>
            <a:custGeom>
              <a:avLst/>
              <a:gdLst/>
              <a:ahLst/>
              <a:cxnLst/>
              <a:rect l="0" t="0" r="0" b="0"/>
              <a:pathLst>
                <a:path w="279400" h="558649">
                  <a:moveTo>
                    <a:pt x="279400" y="0"/>
                  </a:moveTo>
                  <a:lnTo>
                    <a:pt x="279400" y="12700"/>
                  </a:lnTo>
                  <a:lnTo>
                    <a:pt x="227019" y="17826"/>
                  </a:lnTo>
                  <a:cubicBezTo>
                    <a:pt x="175782" y="27997"/>
                    <a:pt x="128667" y="53051"/>
                    <a:pt x="90881" y="90827"/>
                  </a:cubicBezTo>
                  <a:cubicBezTo>
                    <a:pt x="40462" y="141207"/>
                    <a:pt x="12700" y="208200"/>
                    <a:pt x="12712" y="279447"/>
                  </a:cubicBezTo>
                  <a:cubicBezTo>
                    <a:pt x="12712" y="350669"/>
                    <a:pt x="40475" y="417635"/>
                    <a:pt x="90881" y="467978"/>
                  </a:cubicBezTo>
                  <a:cubicBezTo>
                    <a:pt x="129872" y="506969"/>
                    <a:pt x="178033" y="531344"/>
                    <a:pt x="228488" y="541098"/>
                  </a:cubicBezTo>
                  <a:lnTo>
                    <a:pt x="279400" y="545974"/>
                  </a:lnTo>
                  <a:lnTo>
                    <a:pt x="279400" y="558649"/>
                  </a:lnTo>
                  <a:lnTo>
                    <a:pt x="226074" y="553558"/>
                  </a:lnTo>
                  <a:cubicBezTo>
                    <a:pt x="173209" y="543352"/>
                    <a:pt x="122755" y="517820"/>
                    <a:pt x="81902" y="476957"/>
                  </a:cubicBezTo>
                  <a:cubicBezTo>
                    <a:pt x="29108" y="424214"/>
                    <a:pt x="12" y="354072"/>
                    <a:pt x="12" y="279447"/>
                  </a:cubicBezTo>
                  <a:cubicBezTo>
                    <a:pt x="0" y="204796"/>
                    <a:pt x="29096" y="134629"/>
                    <a:pt x="81902" y="81848"/>
                  </a:cubicBezTo>
                  <a:cubicBezTo>
                    <a:pt x="121488" y="42271"/>
                    <a:pt x="170847" y="16025"/>
                    <a:pt x="224524" y="5370"/>
                  </a:cubicBezTo>
                  <a:lnTo>
                    <a:pt x="27940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7" name="Shape 124"/>
            <p:cNvSpPr/>
            <p:nvPr/>
          </p:nvSpPr>
          <p:spPr>
            <a:xfrm>
              <a:off x="5181501" y="3089230"/>
              <a:ext cx="279405" cy="558102"/>
            </a:xfrm>
            <a:custGeom>
              <a:avLst/>
              <a:gdLst/>
              <a:ahLst/>
              <a:cxnLst/>
              <a:rect l="0" t="0" r="0" b="0"/>
              <a:pathLst>
                <a:path w="279413" h="558660">
                  <a:moveTo>
                    <a:pt x="38" y="0"/>
                  </a:moveTo>
                  <a:cubicBezTo>
                    <a:pt x="74651" y="0"/>
                    <a:pt x="144768" y="29058"/>
                    <a:pt x="197485" y="81826"/>
                  </a:cubicBezTo>
                  <a:cubicBezTo>
                    <a:pt x="250279" y="134582"/>
                    <a:pt x="279375" y="204749"/>
                    <a:pt x="279388" y="279413"/>
                  </a:cubicBezTo>
                  <a:cubicBezTo>
                    <a:pt x="279413" y="354051"/>
                    <a:pt x="250368" y="424218"/>
                    <a:pt x="197612" y="476999"/>
                  </a:cubicBezTo>
                  <a:cubicBezTo>
                    <a:pt x="143155" y="531444"/>
                    <a:pt x="71603" y="558660"/>
                    <a:pt x="76" y="558660"/>
                  </a:cubicBezTo>
                  <a:lnTo>
                    <a:pt x="0" y="558653"/>
                  </a:lnTo>
                  <a:lnTo>
                    <a:pt x="0" y="545978"/>
                  </a:lnTo>
                  <a:lnTo>
                    <a:pt x="53" y="545983"/>
                  </a:lnTo>
                  <a:cubicBezTo>
                    <a:pt x="68345" y="545992"/>
                    <a:pt x="136640" y="520008"/>
                    <a:pt x="188633" y="468021"/>
                  </a:cubicBezTo>
                  <a:cubicBezTo>
                    <a:pt x="238976" y="417639"/>
                    <a:pt x="266713" y="350660"/>
                    <a:pt x="266688" y="279413"/>
                  </a:cubicBezTo>
                  <a:cubicBezTo>
                    <a:pt x="266675" y="208153"/>
                    <a:pt x="238913" y="141161"/>
                    <a:pt x="188506" y="90805"/>
                  </a:cubicBezTo>
                  <a:cubicBezTo>
                    <a:pt x="138176" y="40449"/>
                    <a:pt x="71247" y="12700"/>
                    <a:pt x="38" y="12700"/>
                  </a:cubicBezTo>
                  <a:lnTo>
                    <a:pt x="0" y="12704"/>
                  </a:lnTo>
                  <a:lnTo>
                    <a:pt x="0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8" name="Shape 125"/>
            <p:cNvSpPr/>
            <p:nvPr/>
          </p:nvSpPr>
          <p:spPr>
            <a:xfrm>
              <a:off x="5068072" y="3202684"/>
              <a:ext cx="149742" cy="358416"/>
            </a:xfrm>
            <a:custGeom>
              <a:avLst/>
              <a:gdLst/>
              <a:ahLst/>
              <a:cxnLst/>
              <a:rect l="0" t="0" r="0" b="0"/>
              <a:pathLst>
                <a:path w="149746" h="358775">
                  <a:moveTo>
                    <a:pt x="49530" y="0"/>
                  </a:moveTo>
                  <a:lnTo>
                    <a:pt x="149746" y="0"/>
                  </a:lnTo>
                  <a:lnTo>
                    <a:pt x="149746" y="12700"/>
                  </a:lnTo>
                  <a:lnTo>
                    <a:pt x="55880" y="12700"/>
                  </a:lnTo>
                  <a:lnTo>
                    <a:pt x="55880" y="194716"/>
                  </a:lnTo>
                  <a:lnTo>
                    <a:pt x="149746" y="194716"/>
                  </a:lnTo>
                  <a:lnTo>
                    <a:pt x="149746" y="207416"/>
                  </a:lnTo>
                  <a:lnTo>
                    <a:pt x="55880" y="207416"/>
                  </a:lnTo>
                  <a:lnTo>
                    <a:pt x="55880" y="352425"/>
                  </a:lnTo>
                  <a:cubicBezTo>
                    <a:pt x="55880" y="355930"/>
                    <a:pt x="53035" y="358775"/>
                    <a:pt x="49530" y="358775"/>
                  </a:cubicBezTo>
                  <a:cubicBezTo>
                    <a:pt x="46025" y="358775"/>
                    <a:pt x="43180" y="355930"/>
                    <a:pt x="43180" y="352425"/>
                  </a:cubicBezTo>
                  <a:lnTo>
                    <a:pt x="43180" y="207416"/>
                  </a:lnTo>
                  <a:lnTo>
                    <a:pt x="6350" y="207416"/>
                  </a:lnTo>
                  <a:cubicBezTo>
                    <a:pt x="2832" y="207416"/>
                    <a:pt x="0" y="204572"/>
                    <a:pt x="0" y="201066"/>
                  </a:cubicBezTo>
                  <a:cubicBezTo>
                    <a:pt x="0" y="197561"/>
                    <a:pt x="2832" y="194716"/>
                    <a:pt x="6350" y="194716"/>
                  </a:cubicBezTo>
                  <a:lnTo>
                    <a:pt x="43180" y="194716"/>
                  </a:lnTo>
                  <a:lnTo>
                    <a:pt x="43180" y="6350"/>
                  </a:lnTo>
                  <a:cubicBezTo>
                    <a:pt x="43180" y="2845"/>
                    <a:pt x="46025" y="0"/>
                    <a:pt x="4953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59" name="Shape 126"/>
            <p:cNvSpPr/>
            <p:nvPr/>
          </p:nvSpPr>
          <p:spPr>
            <a:xfrm>
              <a:off x="5217814" y="3202684"/>
              <a:ext cx="106563" cy="207209"/>
            </a:xfrm>
            <a:custGeom>
              <a:avLst/>
              <a:gdLst/>
              <a:ahLst/>
              <a:cxnLst/>
              <a:rect l="0" t="0" r="0" b="0"/>
              <a:pathLst>
                <a:path w="106566" h="207416">
                  <a:moveTo>
                    <a:pt x="0" y="0"/>
                  </a:moveTo>
                  <a:lnTo>
                    <a:pt x="5613" y="0"/>
                  </a:lnTo>
                  <a:cubicBezTo>
                    <a:pt x="81153" y="0"/>
                    <a:pt x="106566" y="54737"/>
                    <a:pt x="106566" y="79692"/>
                  </a:cubicBezTo>
                  <a:lnTo>
                    <a:pt x="106566" y="123914"/>
                  </a:lnTo>
                  <a:cubicBezTo>
                    <a:pt x="106566" y="164135"/>
                    <a:pt x="74968" y="207416"/>
                    <a:pt x="5613" y="207416"/>
                  </a:cubicBezTo>
                  <a:lnTo>
                    <a:pt x="0" y="207416"/>
                  </a:lnTo>
                  <a:lnTo>
                    <a:pt x="0" y="194716"/>
                  </a:lnTo>
                  <a:lnTo>
                    <a:pt x="5613" y="194716"/>
                  </a:lnTo>
                  <a:cubicBezTo>
                    <a:pt x="66573" y="194716"/>
                    <a:pt x="93866" y="159157"/>
                    <a:pt x="93866" y="123914"/>
                  </a:cubicBezTo>
                  <a:lnTo>
                    <a:pt x="93866" y="79692"/>
                  </a:lnTo>
                  <a:cubicBezTo>
                    <a:pt x="93866" y="56337"/>
                    <a:pt x="67983" y="12700"/>
                    <a:pt x="5613" y="12700"/>
                  </a:cubicBez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  <p:sp>
          <p:nvSpPr>
            <p:cNvPr id="60" name="Shape 127"/>
            <p:cNvSpPr/>
            <p:nvPr/>
          </p:nvSpPr>
          <p:spPr>
            <a:xfrm>
              <a:off x="5068066" y="3455056"/>
              <a:ext cx="164320" cy="12687"/>
            </a:xfrm>
            <a:custGeom>
              <a:avLst/>
              <a:gdLst/>
              <a:ahLst/>
              <a:cxnLst/>
              <a:rect l="0" t="0" r="0" b="0"/>
              <a:pathLst>
                <a:path w="164325" h="12700">
                  <a:moveTo>
                    <a:pt x="6350" y="0"/>
                  </a:moveTo>
                  <a:lnTo>
                    <a:pt x="157975" y="0"/>
                  </a:lnTo>
                  <a:cubicBezTo>
                    <a:pt x="161480" y="0"/>
                    <a:pt x="164325" y="2845"/>
                    <a:pt x="164325" y="6350"/>
                  </a:cubicBezTo>
                  <a:cubicBezTo>
                    <a:pt x="164325" y="9855"/>
                    <a:pt x="161480" y="12700"/>
                    <a:pt x="157975" y="12700"/>
                  </a:cubicBezTo>
                  <a:lnTo>
                    <a:pt x="6350" y="12700"/>
                  </a:lnTo>
                  <a:cubicBezTo>
                    <a:pt x="2845" y="12700"/>
                    <a:pt x="0" y="9855"/>
                    <a:pt x="0" y="6350"/>
                  </a:cubicBezTo>
                  <a:cubicBezTo>
                    <a:pt x="0" y="2845"/>
                    <a:pt x="2845" y="0"/>
                    <a:pt x="6350" y="0"/>
                  </a:cubicBezTo>
                  <a:close/>
                </a:path>
              </a:pathLst>
            </a:custGeom>
            <a:grpFill/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1A1915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ru-RU" sz="1350"/>
            </a:p>
          </p:txBody>
        </p:sp>
      </p:grpSp>
    </p:spTree>
    <p:extLst>
      <p:ext uri="{BB962C8B-B14F-4D97-AF65-F5344CB8AC3E}">
        <p14:creationId xmlns:p14="http://schemas.microsoft.com/office/powerpoint/2010/main" val="64374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Chevin Pro Thin" charset="0"/>
                <a:ea typeface="Chevin Pro Thin" charset="0"/>
                <a:cs typeface="Chevin Pro Thin" charset="0"/>
              </a:rPr>
              <a:t>Спасибо за внимание</a:t>
            </a:r>
            <a:endParaRPr lang="ru-RU" dirty="0">
              <a:latin typeface="Chevin Pro Thin" charset="0"/>
              <a:ea typeface="Chevin Pro Thin" charset="0"/>
              <a:cs typeface="Chevin Pr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91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RT-1">
      <a:dk1>
        <a:sysClr val="windowText" lastClr="000000"/>
      </a:dk1>
      <a:lt1>
        <a:sysClr val="window" lastClr="FFFFFF"/>
      </a:lt1>
      <a:dk2>
        <a:srgbClr val="00ABE5"/>
      </a:dk2>
      <a:lt2>
        <a:srgbClr val="FFFFFF"/>
      </a:lt2>
      <a:accent1>
        <a:srgbClr val="00ABE5"/>
      </a:accent1>
      <a:accent2>
        <a:srgbClr val="F27B30"/>
      </a:accent2>
      <a:accent3>
        <a:srgbClr val="00B6BC"/>
      </a:accent3>
      <a:accent4>
        <a:srgbClr val="FFDD5C"/>
      </a:accent4>
      <a:accent5>
        <a:srgbClr val="0069AA"/>
      </a:accent5>
      <a:accent6>
        <a:srgbClr val="F8A531"/>
      </a:accent6>
      <a:hlink>
        <a:srgbClr val="0055CF"/>
      </a:hlink>
      <a:folHlink>
        <a:srgbClr val="E53A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RT-1">
      <a:dk1>
        <a:sysClr val="windowText" lastClr="000000"/>
      </a:dk1>
      <a:lt1>
        <a:sysClr val="window" lastClr="FFFFFF"/>
      </a:lt1>
      <a:dk2>
        <a:srgbClr val="00ABE5"/>
      </a:dk2>
      <a:lt2>
        <a:srgbClr val="FFFFFF"/>
      </a:lt2>
      <a:accent1>
        <a:srgbClr val="00ABE5"/>
      </a:accent1>
      <a:accent2>
        <a:srgbClr val="F27B30"/>
      </a:accent2>
      <a:accent3>
        <a:srgbClr val="00B6BC"/>
      </a:accent3>
      <a:accent4>
        <a:srgbClr val="FFDD5C"/>
      </a:accent4>
      <a:accent5>
        <a:srgbClr val="0069AA"/>
      </a:accent5>
      <a:accent6>
        <a:srgbClr val="F8A531"/>
      </a:accent6>
      <a:hlink>
        <a:srgbClr val="0055CF"/>
      </a:hlink>
      <a:folHlink>
        <a:srgbClr val="E53A00"/>
      </a:folHlink>
    </a:clrScheme>
    <a:fontScheme name="Другая 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141CCD191762F429829AF09D8319A92" ma:contentTypeVersion="0" ma:contentTypeDescription="Создание документа." ma:contentTypeScope="" ma:versionID="697c6a60a8706e1a0f95302907a6400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232686-DA8B-4B4A-B0E1-303694AD20BE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F72B682-FBBC-46E3-BB78-D5C2DA2F80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993ADFB-60C5-44E8-8F3F-1DCFA92782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24373</TotalTime>
  <Words>680</Words>
  <Application>Microsoft Office PowerPoint</Application>
  <PresentationFormat>Экран (16:9)</PresentationFormat>
  <Paragraphs>214</Paragraphs>
  <Slides>14</Slides>
  <Notes>3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8" baseType="lpstr">
      <vt:lpstr>Microsoft YaHei</vt:lpstr>
      <vt:lpstr>Arial</vt:lpstr>
      <vt:lpstr>Arial Narrow</vt:lpstr>
      <vt:lpstr>Calibri</vt:lpstr>
      <vt:lpstr>Cambria</vt:lpstr>
      <vt:lpstr>Chevin Pro Light</vt:lpstr>
      <vt:lpstr>Chevin Pro Medium</vt:lpstr>
      <vt:lpstr>Chevin Pro Thin</vt:lpstr>
      <vt:lpstr>Mangal</vt:lpstr>
      <vt:lpstr>Proxima Nova</vt:lpstr>
      <vt:lpstr>Times New Roman</vt:lpstr>
      <vt:lpstr>Wingdings</vt:lpstr>
      <vt:lpstr>Специальное оформление</vt:lpstr>
      <vt:lpstr>Тема Office</vt:lpstr>
      <vt:lpstr>Экономика информационной  безопасности</vt:lpstr>
      <vt:lpstr>Обеспечение информационной безопасности – одна из ключевых задач современной организации</vt:lpstr>
      <vt:lpstr>Традиционная модель построения системы защиты информации</vt:lpstr>
      <vt:lpstr>Сервисная модель построения системы защиты информации</vt:lpstr>
      <vt:lpstr>Сервисная модель позволяет оптимизировать расходы</vt:lpstr>
      <vt:lpstr>Сервисная модель позволяет экономить бюджет </vt:lpstr>
      <vt:lpstr>Тарифы</vt:lpstr>
      <vt:lpstr>Выводы</vt:lpstr>
      <vt:lpstr>Спасибо за внимание</vt:lpstr>
      <vt:lpstr>Презентация PowerPoint</vt:lpstr>
      <vt:lpstr>ЦЕНТР МОНИТОРИНГА</vt:lpstr>
      <vt:lpstr>SLA</vt:lpstr>
      <vt:lpstr>Клиенты</vt:lpstr>
      <vt:lpstr>Выгоды для заказчика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Vaio</cp:lastModifiedBy>
  <cp:revision>675</cp:revision>
  <cp:lastPrinted>2017-05-24T06:38:41Z</cp:lastPrinted>
  <dcterms:created xsi:type="dcterms:W3CDTF">2015-10-15T12:57:39Z</dcterms:created>
  <dcterms:modified xsi:type="dcterms:W3CDTF">2017-06-06T18:07:45Z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0x010100D141CCD191762F429829AF09D8319A92</vt:lpwstr>
  </property>
</Properties>
</file>